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9" r:id="rId1"/>
    <p:sldMasterId id="2147483710" r:id="rId2"/>
    <p:sldMasterId id="2147483711" r:id="rId3"/>
  </p:sldMasterIdLst>
  <p:notesMasterIdLst>
    <p:notesMasterId r:id="rId1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Lato" panose="020F0502020204030203" pitchFamily="34" charset="77"/>
      <p:regular r:id="rId24"/>
      <p:bold r:id="rId25"/>
      <p:italic r:id="rId26"/>
      <p:boldItalic r:id="rId27"/>
    </p:embeddedFont>
    <p:embeddedFont>
      <p:font typeface="Lato Black" panose="020F0802020204030203" pitchFamily="34" charset="77"/>
      <p:bold r:id="rId28"/>
      <p:italic r:id="rId29"/>
      <p:boldItalic r:id="rId30"/>
    </p:embeddedFont>
    <p:embeddedFont>
      <p:font typeface="Roboto" panose="020000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7"/>
  </p:normalViewPr>
  <p:slideViewPr>
    <p:cSldViewPr snapToGrid="0">
      <p:cViewPr varScale="1">
        <p:scale>
          <a:sx n="150" d="100"/>
          <a:sy n="150" d="100"/>
        </p:scale>
        <p:origin x="52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e2c5c6b26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e2c5c6b2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639b47eb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639b47eb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Lato"/>
              <a:buChar char="●"/>
            </a:pP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6006b1ffb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6006b1ff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7d3a90f1b6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7d3a90f1b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47604fbe36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47604fbe3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47604fbe3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47604fbe3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5e2c5c6b26_2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5e2c5c6b26_2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e4201275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e420127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e2c5c6b26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e2c5c6b26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5e2c5c6b26_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5e2c5c6b26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5e2c5c6b26_2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5e2c5c6b26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5e2c5c6b26_2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5e2c5c6b26_2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5e2c5c6b26_2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5e2c5c6b26_2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e2c5c6b26_2_6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e2c5c6b26_2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47604fbe3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47604fbe3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Lato"/>
              <a:buChar char="●"/>
            </a:pP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Droid Sans"/>
              <a:buNone/>
              <a:defRPr sz="5200">
                <a:latin typeface="Droid Sans"/>
                <a:ea typeface="Droid Sans"/>
                <a:cs typeface="Droid Sans"/>
                <a:sym typeface="Droid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Droid Sans"/>
              <a:buNone/>
              <a:defRPr sz="2800">
                <a:latin typeface="Droid Sans"/>
                <a:ea typeface="Droid Sans"/>
                <a:cs typeface="Droid Sans"/>
                <a:sym typeface="Droid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 purple mark R">
  <p:cSld name="TITLE_1">
    <p:spTree>
      <p:nvGrpSpPr>
        <p:cNvPr id="1" name="Shape 54"/>
        <p:cNvGrpSpPr/>
        <p:nvPr/>
      </p:nvGrpSpPr>
      <p:grpSpPr>
        <a:xfrm>
          <a:off x="0" y="0"/>
          <a:ext cx="0" cy="0"/>
          <a:chOff x="0" y="0"/>
          <a:chExt cx="0" cy="0"/>
        </a:xfrm>
      </p:grpSpPr>
      <p:pic>
        <p:nvPicPr>
          <p:cNvPr id="55" name="Google Shape;55;p14"/>
          <p:cNvPicPr preferRelativeResize="0"/>
          <p:nvPr/>
        </p:nvPicPr>
        <p:blipFill rotWithShape="1">
          <a:blip r:embed="rId2">
            <a:alphaModFix/>
          </a:blip>
          <a:srcRect/>
          <a:stretch/>
        </p:blipFill>
        <p:spPr>
          <a:xfrm>
            <a:off x="2950450" y="-445450"/>
            <a:ext cx="6593225" cy="6334400"/>
          </a:xfrm>
          <a:prstGeom prst="rect">
            <a:avLst/>
          </a:prstGeom>
          <a:noFill/>
          <a:ln>
            <a:noFill/>
          </a:ln>
        </p:spPr>
      </p:pic>
      <p:sp>
        <p:nvSpPr>
          <p:cNvPr id="56" name="Google Shape;56;p14"/>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7" name="Google Shape;57;p14"/>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Font typeface="Lato"/>
              <a:buNone/>
              <a:defRPr>
                <a:solidFill>
                  <a:schemeClr val="lt1"/>
                </a:solidFill>
                <a:latin typeface="Lato"/>
                <a:ea typeface="Lato"/>
                <a:cs typeface="Lato"/>
                <a:sym typeface="Lato"/>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58" name="Google Shape;58;p14"/>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rgbClr val="F3F3F3"/>
                </a:solidFill>
              </a:defRPr>
            </a:lvl1pPr>
            <a:lvl2pPr lvl="1" rtl="0">
              <a:buNone/>
              <a:defRPr>
                <a:solidFill>
                  <a:srgbClr val="F3F3F3"/>
                </a:solidFill>
              </a:defRPr>
            </a:lvl2pPr>
            <a:lvl3pPr lvl="2" rtl="0">
              <a:buNone/>
              <a:defRPr>
                <a:solidFill>
                  <a:srgbClr val="F3F3F3"/>
                </a:solidFill>
              </a:defRPr>
            </a:lvl3pPr>
            <a:lvl4pPr lvl="3" rtl="0">
              <a:buNone/>
              <a:defRPr>
                <a:solidFill>
                  <a:srgbClr val="F3F3F3"/>
                </a:solidFill>
              </a:defRPr>
            </a:lvl4pPr>
            <a:lvl5pPr lvl="4" rtl="0">
              <a:buNone/>
              <a:defRPr>
                <a:solidFill>
                  <a:srgbClr val="F3F3F3"/>
                </a:solidFill>
              </a:defRPr>
            </a:lvl5pPr>
            <a:lvl6pPr lvl="5" rtl="0">
              <a:buNone/>
              <a:defRPr>
                <a:solidFill>
                  <a:srgbClr val="F3F3F3"/>
                </a:solidFill>
              </a:defRPr>
            </a:lvl6pPr>
            <a:lvl7pPr lvl="6" rtl="0">
              <a:buNone/>
              <a:defRPr>
                <a:solidFill>
                  <a:srgbClr val="F3F3F3"/>
                </a:solidFill>
              </a:defRPr>
            </a:lvl7pPr>
            <a:lvl8pPr lvl="7" rtl="0">
              <a:buNone/>
              <a:defRPr>
                <a:solidFill>
                  <a:srgbClr val="F3F3F3"/>
                </a:solidFill>
              </a:defRPr>
            </a:lvl8pPr>
            <a:lvl9pPr lvl="8" rtl="0">
              <a:buNone/>
              <a:defRPr>
                <a:solidFill>
                  <a:srgbClr val="F3F3F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 corner purple" type="secHead">
  <p:cSld name="SECTION_HEADER">
    <p:bg>
      <p:bgPr>
        <a:solidFill>
          <a:srgbClr val="372861"/>
        </a:solidFill>
        <a:effectLst/>
      </p:bgPr>
    </p:bg>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200"/>
              <a:buFont typeface="Lato"/>
              <a:buNone/>
              <a:defRPr sz="4200" b="1">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61" name="Google Shape;61;p15"/>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62" name="Google Shape;62;p15" descr="null"/>
          <p:cNvPicPr preferRelativeResize="0"/>
          <p:nvPr/>
        </p:nvPicPr>
        <p:blipFill rotWithShape="1">
          <a:blip r:embed="rId2">
            <a:alphaModFix/>
          </a:blip>
          <a:srcRect/>
          <a:stretch/>
        </p:blipFill>
        <p:spPr>
          <a:xfrm>
            <a:off x="0" y="2459325"/>
            <a:ext cx="4348375" cy="2684175"/>
          </a:xfrm>
          <a:prstGeom prst="rect">
            <a:avLst/>
          </a:prstGeom>
          <a:noFill/>
          <a:ln>
            <a:noFill/>
          </a:ln>
        </p:spPr>
      </p:pic>
      <p:sp>
        <p:nvSpPr>
          <p:cNvPr id="63" name="Google Shape;63;p15"/>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 corner pink">
  <p:cSld name="SECTION_HEADER_1">
    <p:bg>
      <p:bgPr>
        <a:solidFill>
          <a:srgbClr val="372861"/>
        </a:solidFill>
        <a:effectLst/>
      </p:bgPr>
    </p:bg>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200"/>
              <a:buFont typeface="Lato"/>
              <a:buNone/>
              <a:defRPr sz="4200" b="1">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66" name="Google Shape;66;p16"/>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67" name="Google Shape;67;p16" descr="null"/>
          <p:cNvPicPr preferRelativeResize="0"/>
          <p:nvPr/>
        </p:nvPicPr>
        <p:blipFill rotWithShape="1">
          <a:blip r:embed="rId2">
            <a:alphaModFix/>
          </a:blip>
          <a:srcRect/>
          <a:stretch/>
        </p:blipFill>
        <p:spPr>
          <a:xfrm>
            <a:off x="0" y="2459325"/>
            <a:ext cx="4348375" cy="2684175"/>
          </a:xfrm>
          <a:prstGeom prst="rect">
            <a:avLst/>
          </a:prstGeom>
          <a:noFill/>
          <a:ln>
            <a:noFill/>
          </a:ln>
        </p:spPr>
      </p:pic>
      <p:sp>
        <p:nvSpPr>
          <p:cNvPr id="68" name="Google Shape;68;p16"/>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SECTION_HEADER_1_1_1_3_1">
    <p:bg>
      <p:bgPr>
        <a:solidFill>
          <a:schemeClr val="accent4"/>
        </a:solidFill>
        <a:effectLst/>
      </p:bgPr>
    </p:bg>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200"/>
              <a:buFont typeface="Lato"/>
              <a:buNone/>
              <a:defRPr sz="4200" b="1">
                <a:solidFill>
                  <a:srgbClr val="000000"/>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
        <p:nvSpPr>
          <p:cNvPr id="71" name="Google Shape;71;p1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72" name="Google Shape;72;p17" descr="null"/>
          <p:cNvPicPr preferRelativeResize="0"/>
          <p:nvPr/>
        </p:nvPicPr>
        <p:blipFill>
          <a:blip r:embed="rId2">
            <a:alphaModFix/>
          </a:blip>
          <a:stretch>
            <a:fillRect/>
          </a:stretch>
        </p:blipFill>
        <p:spPr>
          <a:xfrm>
            <a:off x="2950450" y="-445450"/>
            <a:ext cx="6593225" cy="6334400"/>
          </a:xfrm>
          <a:prstGeom prst="rect">
            <a:avLst/>
          </a:prstGeom>
          <a:noFill/>
          <a:ln>
            <a:noFill/>
          </a:ln>
        </p:spPr>
      </p:pic>
      <p:sp>
        <p:nvSpPr>
          <p:cNvPr id="73" name="Google Shape;73;p17"/>
          <p:cNvSpPr txBox="1"/>
          <p:nvPr/>
        </p:nvSpPr>
        <p:spPr>
          <a:xfrm>
            <a:off x="5238225" y="49319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 corner gray on light bg">
  <p:cSld name="SECTION_HEADER_1_2">
    <p:bg>
      <p:bgPr>
        <a:solidFill>
          <a:schemeClr val="accent4"/>
        </a:solidFill>
        <a:effectLst/>
      </p:bgPr>
    </p:bg>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4200"/>
              <a:buFont typeface="Lato"/>
              <a:buNone/>
              <a:defRPr sz="4200" b="1">
                <a:solidFill>
                  <a:schemeClr val="dk2"/>
                </a:solidFill>
                <a:latin typeface="Lato"/>
                <a:ea typeface="Lato"/>
                <a:cs typeface="Lato"/>
                <a:sym typeface="Lato"/>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76" name="Google Shape;76;p18"/>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77" name="Google Shape;77;p18" descr="null"/>
          <p:cNvPicPr preferRelativeResize="0"/>
          <p:nvPr/>
        </p:nvPicPr>
        <p:blipFill rotWithShape="1">
          <a:blip r:embed="rId2">
            <a:alphaModFix/>
          </a:blip>
          <a:srcRect/>
          <a:stretch/>
        </p:blipFill>
        <p:spPr>
          <a:xfrm>
            <a:off x="0" y="2459325"/>
            <a:ext cx="4348375" cy="2684175"/>
          </a:xfrm>
          <a:prstGeom prst="rect">
            <a:avLst/>
          </a:prstGeom>
          <a:noFill/>
          <a:ln>
            <a:noFill/>
          </a:ln>
        </p:spPr>
      </p:pic>
      <p:sp>
        <p:nvSpPr>
          <p:cNvPr id="78" name="Google Shape;78;p18"/>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chemeClr val="dk2"/>
                </a:solidFill>
                <a:latin typeface="Lato"/>
                <a:ea typeface="Lato"/>
                <a:cs typeface="Lato"/>
                <a:sym typeface="Lato"/>
              </a:rPr>
              <a:t>© 201</a:t>
            </a:r>
            <a:r>
              <a:rPr lang="en" sz="700">
                <a:solidFill>
                  <a:schemeClr val="dk2"/>
                </a:solidFill>
                <a:latin typeface="Lato"/>
                <a:ea typeface="Lato"/>
                <a:cs typeface="Lato"/>
                <a:sym typeface="Lato"/>
              </a:rPr>
              <a:t>9</a:t>
            </a:r>
            <a:r>
              <a:rPr lang="en" sz="700" b="0" i="0" u="none" strike="noStrike" cap="none">
                <a:solidFill>
                  <a:schemeClr val="dk2"/>
                </a:solidFill>
                <a:latin typeface="Lato"/>
                <a:ea typeface="Lato"/>
                <a:cs typeface="Lato"/>
                <a:sym typeface="Lato"/>
              </a:rPr>
              <a:t> </a:t>
            </a:r>
            <a:r>
              <a:rPr lang="en" sz="700" b="1" i="0" u="none" strike="noStrike" cap="none">
                <a:solidFill>
                  <a:schemeClr val="dk2"/>
                </a:solidFill>
                <a:latin typeface="Lato"/>
                <a:ea typeface="Lato"/>
                <a:cs typeface="Lato"/>
                <a:sym typeface="Lato"/>
              </a:rPr>
              <a:t>CAST | Until Learning Has No Limits</a:t>
            </a:r>
            <a:endParaRPr sz="700" b="1" i="0" u="none" strike="noStrike" cap="none">
              <a:solidFill>
                <a:schemeClr val="dk2"/>
              </a:solidFill>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 gray mark L">
  <p:cSld name="SECTION_HEADER_1_1">
    <p:bg>
      <p:bgPr>
        <a:solidFill>
          <a:schemeClr val="accent4"/>
        </a:solid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4200"/>
              <a:buFont typeface="Lato"/>
              <a:buNone/>
              <a:defRPr sz="4200" b="1">
                <a:solidFill>
                  <a:schemeClr val="dk2"/>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
        <p:nvSpPr>
          <p:cNvPr id="81" name="Google Shape;81;p19"/>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82" name="Google Shape;82;p19" descr="null"/>
          <p:cNvPicPr preferRelativeResize="0"/>
          <p:nvPr/>
        </p:nvPicPr>
        <p:blipFill>
          <a:blip r:embed="rId2">
            <a:alphaModFix/>
          </a:blip>
          <a:stretch>
            <a:fillRect/>
          </a:stretch>
        </p:blipFill>
        <p:spPr>
          <a:xfrm>
            <a:off x="-1116225" y="-445450"/>
            <a:ext cx="6593225" cy="6334400"/>
          </a:xfrm>
          <a:prstGeom prst="rect">
            <a:avLst/>
          </a:prstGeom>
          <a:noFill/>
          <a:ln>
            <a:noFill/>
          </a:ln>
        </p:spPr>
      </p:pic>
      <p:sp>
        <p:nvSpPr>
          <p:cNvPr id="83" name="Google Shape;83;p19"/>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212121"/>
                </a:solidFill>
                <a:latin typeface="Lato"/>
                <a:ea typeface="Lato"/>
                <a:cs typeface="Lato"/>
                <a:sym typeface="Lato"/>
              </a:rPr>
              <a:t>© 201</a:t>
            </a:r>
            <a:r>
              <a:rPr lang="en" sz="700">
                <a:solidFill>
                  <a:srgbClr val="212121"/>
                </a:solidFill>
                <a:latin typeface="Lato"/>
                <a:ea typeface="Lato"/>
                <a:cs typeface="Lato"/>
                <a:sym typeface="Lato"/>
              </a:rPr>
              <a:t>9</a:t>
            </a:r>
            <a:r>
              <a:rPr lang="en" sz="700" b="0" i="0" u="none" strike="noStrike" cap="none">
                <a:solidFill>
                  <a:srgbClr val="212121"/>
                </a:solidFill>
                <a:latin typeface="Lato"/>
                <a:ea typeface="Lato"/>
                <a:cs typeface="Lato"/>
                <a:sym typeface="Lato"/>
              </a:rPr>
              <a:t> </a:t>
            </a:r>
            <a:r>
              <a:rPr lang="en" sz="700" b="1" i="0" u="none" strike="noStrike" cap="none">
                <a:solidFill>
                  <a:srgbClr val="212121"/>
                </a:solidFill>
                <a:latin typeface="Lato"/>
                <a:ea typeface="Lato"/>
                <a:cs typeface="Lato"/>
                <a:sym typeface="Lato"/>
              </a:rPr>
              <a:t>CAST | Until Learning Has No Limits</a:t>
            </a:r>
            <a:endParaRPr sz="700" b="1" i="0" u="none" strike="noStrike" cap="none">
              <a:solidFill>
                <a:srgbClr val="212121"/>
              </a:solidFill>
              <a:latin typeface="Lato"/>
              <a:ea typeface="Lato"/>
              <a:cs typeface="Lato"/>
              <a:sym typeface="La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 purple mark L">
  <p:cSld name="SECTION_HEADER_1_1_2">
    <p:bg>
      <p:bgPr>
        <a:solidFill>
          <a:srgbClr val="372861"/>
        </a:solidFill>
        <a:effectLst/>
      </p:bgPr>
    </p:bg>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Font typeface="Lato"/>
              <a:buNone/>
              <a:defRPr sz="4200" b="1">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86" name="Google Shape;86;p20"/>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20" descr="null"/>
          <p:cNvPicPr preferRelativeResize="0"/>
          <p:nvPr/>
        </p:nvPicPr>
        <p:blipFill>
          <a:blip r:embed="rId2">
            <a:alphaModFix/>
          </a:blip>
          <a:stretch>
            <a:fillRect/>
          </a:stretch>
        </p:blipFill>
        <p:spPr>
          <a:xfrm>
            <a:off x="-1116225" y="-445450"/>
            <a:ext cx="6593225" cy="6334400"/>
          </a:xfrm>
          <a:prstGeom prst="rect">
            <a:avLst/>
          </a:prstGeom>
          <a:noFill/>
          <a:ln>
            <a:noFill/>
          </a:ln>
        </p:spPr>
      </p:pic>
      <p:sp>
        <p:nvSpPr>
          <p:cNvPr id="88" name="Google Shape;88;p20"/>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 gray mark R">
  <p:cSld name="SECTION_HEADER_1_1_1">
    <p:bg>
      <p:bgPr>
        <a:solidFill>
          <a:schemeClr val="accent4"/>
        </a:solidFill>
        <a:effectLst/>
      </p:bgPr>
    </p:bg>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200"/>
              <a:buFont typeface="Lato"/>
              <a:buNone/>
              <a:defRPr sz="4200" b="1">
                <a:solidFill>
                  <a:srgbClr val="000000"/>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
        <p:nvSpPr>
          <p:cNvPr id="91" name="Google Shape;91;p2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92" name="Google Shape;92;p21" descr="null"/>
          <p:cNvPicPr preferRelativeResize="0"/>
          <p:nvPr/>
        </p:nvPicPr>
        <p:blipFill>
          <a:blip r:embed="rId2">
            <a:alphaModFix/>
          </a:blip>
          <a:stretch>
            <a:fillRect/>
          </a:stretch>
        </p:blipFill>
        <p:spPr>
          <a:xfrm>
            <a:off x="2950450" y="-445450"/>
            <a:ext cx="6593225" cy="6334400"/>
          </a:xfrm>
          <a:prstGeom prst="rect">
            <a:avLst/>
          </a:prstGeom>
          <a:noFill/>
          <a:ln>
            <a:noFill/>
          </a:ln>
        </p:spPr>
      </p:pic>
      <p:sp>
        <p:nvSpPr>
          <p:cNvPr id="93" name="Google Shape;93;p21"/>
          <p:cNvSpPr txBox="1"/>
          <p:nvPr/>
        </p:nvSpPr>
        <p:spPr>
          <a:xfrm>
            <a:off x="5238225" y="49319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alt - bottom bar with mark">
  <p:cSld name="SECTION_HEADER_1_1_1_2">
    <p:bg>
      <p:bgPr>
        <a:solidFill>
          <a:schemeClr val="accent4"/>
        </a:solidFill>
        <a:effectLst/>
      </p:bgPr>
    </p:bg>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200"/>
              <a:buFont typeface="Lato"/>
              <a:buNone/>
              <a:defRPr sz="4200" b="1">
                <a:solidFill>
                  <a:srgbClr val="000000"/>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
        <p:nvSpPr>
          <p:cNvPr id="96" name="Google Shape;96;p2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97" name="Google Shape;97;p22" descr="null"/>
          <p:cNvSpPr/>
          <p:nvPr/>
        </p:nvSpPr>
        <p:spPr>
          <a:xfrm>
            <a:off x="0" y="3078150"/>
            <a:ext cx="9152700" cy="2065200"/>
          </a:xfrm>
          <a:prstGeom prst="rect">
            <a:avLst/>
          </a:prstGeom>
          <a:solidFill>
            <a:srgbClr val="E0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Google Shape;98;p22" descr="null"/>
          <p:cNvPicPr preferRelativeResize="0"/>
          <p:nvPr/>
        </p:nvPicPr>
        <p:blipFill rotWithShape="1">
          <a:blip r:embed="rId2">
            <a:alphaModFix/>
          </a:blip>
          <a:srcRect l="9" r="9"/>
          <a:stretch/>
        </p:blipFill>
        <p:spPr>
          <a:xfrm>
            <a:off x="6049350" y="2762200"/>
            <a:ext cx="2819275" cy="2708625"/>
          </a:xfrm>
          <a:prstGeom prst="rect">
            <a:avLst/>
          </a:prstGeom>
          <a:noFill/>
          <a:ln>
            <a:noFill/>
          </a:ln>
        </p:spPr>
      </p:pic>
      <p:sp>
        <p:nvSpPr>
          <p:cNvPr id="99" name="Google Shape;99;p22"/>
          <p:cNvSpPr txBox="1"/>
          <p:nvPr/>
        </p:nvSpPr>
        <p:spPr>
          <a:xfrm>
            <a:off x="5238225" y="49319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 purple mark R">
  <p:cSld name="SECTION_HEADER_1_1_1_1">
    <p:bg>
      <p:bgPr>
        <a:solidFill>
          <a:srgbClr val="F3F3F3"/>
        </a:solidFill>
        <a:effectLst/>
      </p:bgPr>
    </p:bg>
    <p:spTree>
      <p:nvGrpSpPr>
        <p:cNvPr id="1" name="Shape 100"/>
        <p:cNvGrpSpPr/>
        <p:nvPr/>
      </p:nvGrpSpPr>
      <p:grpSpPr>
        <a:xfrm>
          <a:off x="0" y="0"/>
          <a:ext cx="0" cy="0"/>
          <a:chOff x="0" y="0"/>
          <a:chExt cx="0" cy="0"/>
        </a:xfrm>
      </p:grpSpPr>
      <p:pic>
        <p:nvPicPr>
          <p:cNvPr id="101" name="Google Shape;101;p23" descr="null"/>
          <p:cNvPicPr preferRelativeResize="0"/>
          <p:nvPr/>
        </p:nvPicPr>
        <p:blipFill>
          <a:blip r:embed="rId2">
            <a:alphaModFix/>
          </a:blip>
          <a:stretch>
            <a:fillRect/>
          </a:stretch>
        </p:blipFill>
        <p:spPr>
          <a:xfrm>
            <a:off x="2950450" y="-445450"/>
            <a:ext cx="6593225" cy="6334400"/>
          </a:xfrm>
          <a:prstGeom prst="rect">
            <a:avLst/>
          </a:prstGeom>
          <a:noFill/>
          <a:ln>
            <a:noFill/>
          </a:ln>
        </p:spPr>
      </p:pic>
      <p:sp>
        <p:nvSpPr>
          <p:cNvPr id="102" name="Google Shape;102;p23"/>
          <p:cNvSpPr txBox="1">
            <a:spLocks noGrp="1"/>
          </p:cNvSpPr>
          <p:nvPr>
            <p:ph type="title"/>
          </p:nvPr>
        </p:nvSpPr>
        <p:spPr>
          <a:xfrm>
            <a:off x="301450" y="183320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C4587"/>
              </a:buClr>
              <a:buSzPts val="4200"/>
              <a:buFont typeface="Lato"/>
              <a:buNone/>
              <a:defRPr sz="4200" b="1">
                <a:solidFill>
                  <a:srgbClr val="1C4587"/>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
        <p:nvSpPr>
          <p:cNvPr id="103" name="Google Shape;103;p23"/>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04" name="Google Shape;104;p23"/>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pic>
        <p:nvPicPr>
          <p:cNvPr id="105" name="Google Shape;105;p23" descr="learning designed logo. "/>
          <p:cNvPicPr preferRelativeResize="0"/>
          <p:nvPr/>
        </p:nvPicPr>
        <p:blipFill>
          <a:blip r:embed="rId3">
            <a:alphaModFix/>
          </a:blip>
          <a:stretch>
            <a:fillRect/>
          </a:stretch>
        </p:blipFill>
        <p:spPr>
          <a:xfrm>
            <a:off x="432100" y="407600"/>
            <a:ext cx="2518349" cy="1097351"/>
          </a:xfrm>
          <a:prstGeom prst="rect">
            <a:avLst/>
          </a:prstGeom>
          <a:noFill/>
          <a:ln>
            <a:noFill/>
          </a:ln>
        </p:spPr>
      </p:pic>
      <p:sp>
        <p:nvSpPr>
          <p:cNvPr id="106" name="Google Shape;106;p23"/>
          <p:cNvSpPr txBox="1"/>
          <p:nvPr/>
        </p:nvSpPr>
        <p:spPr>
          <a:xfrm>
            <a:off x="5559450" y="4543200"/>
            <a:ext cx="3333900" cy="2565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b="1">
                <a:solidFill>
                  <a:srgbClr val="212121"/>
                </a:solidFill>
                <a:latin typeface="Lato"/>
                <a:ea typeface="Lato"/>
                <a:cs typeface="Lato"/>
                <a:sym typeface="Lato"/>
              </a:rPr>
              <a:t>@LearningDsigned | learningdesigned.org</a:t>
            </a:r>
            <a:endParaRPr sz="1200" b="1">
              <a:solidFill>
                <a:srgbClr val="212121"/>
              </a:solidFill>
              <a:latin typeface="Lato"/>
              <a:ea typeface="Lato"/>
              <a:cs typeface="Lato"/>
              <a:sym typeface="Lato"/>
            </a:endParaRPr>
          </a:p>
        </p:txBody>
      </p:sp>
      <p:sp>
        <p:nvSpPr>
          <p:cNvPr id="107" name="Google Shape;107;p23"/>
          <p:cNvSpPr txBox="1"/>
          <p:nvPr/>
        </p:nvSpPr>
        <p:spPr>
          <a:xfrm>
            <a:off x="5162025" y="47033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212121"/>
                </a:solidFill>
                <a:latin typeface="Lato"/>
                <a:ea typeface="Lato"/>
                <a:cs typeface="Lato"/>
                <a:sym typeface="Lato"/>
              </a:rPr>
              <a:t>© 201</a:t>
            </a:r>
            <a:r>
              <a:rPr lang="en" sz="700">
                <a:solidFill>
                  <a:srgbClr val="212121"/>
                </a:solidFill>
                <a:latin typeface="Lato"/>
                <a:ea typeface="Lato"/>
                <a:cs typeface="Lato"/>
                <a:sym typeface="Lato"/>
              </a:rPr>
              <a:t>9</a:t>
            </a:r>
            <a:r>
              <a:rPr lang="en" sz="700" b="0" i="0" u="none" strike="noStrike" cap="none">
                <a:solidFill>
                  <a:srgbClr val="212121"/>
                </a:solidFill>
                <a:latin typeface="Lato"/>
                <a:ea typeface="Lato"/>
                <a:cs typeface="Lato"/>
                <a:sym typeface="Lato"/>
              </a:rPr>
              <a:t> </a:t>
            </a:r>
            <a:r>
              <a:rPr lang="en" sz="700" b="1" i="0" u="none" strike="noStrike" cap="none">
                <a:solidFill>
                  <a:srgbClr val="212121"/>
                </a:solidFill>
                <a:latin typeface="Lato"/>
                <a:ea typeface="Lato"/>
                <a:cs typeface="Lato"/>
                <a:sym typeface="Lato"/>
              </a:rPr>
              <a:t>CAST | Until Learning Has No Limits</a:t>
            </a:r>
            <a:endParaRPr sz="700" b="1" i="0" u="none" strike="noStrike" cap="none">
              <a:solidFill>
                <a:srgbClr val="212121"/>
              </a:solidFill>
              <a:latin typeface="Lato"/>
              <a:ea typeface="Lato"/>
              <a:cs typeface="Lato"/>
              <a:sym typeface="Lat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 top">
  <p:cSld name="TITLE_AND_BODY_1">
    <p:bg>
      <p:bgPr>
        <a:solidFill>
          <a:schemeClr val="accent4"/>
        </a:solidFill>
        <a:effectLst/>
      </p:bgPr>
    </p:bg>
    <p:spTree>
      <p:nvGrpSpPr>
        <p:cNvPr id="1" name="Shape 108"/>
        <p:cNvGrpSpPr/>
        <p:nvPr/>
      </p:nvGrpSpPr>
      <p:grpSpPr>
        <a:xfrm>
          <a:off x="0" y="0"/>
          <a:ext cx="0" cy="0"/>
          <a:chOff x="0" y="0"/>
          <a:chExt cx="0" cy="0"/>
        </a:xfrm>
      </p:grpSpPr>
      <p:sp>
        <p:nvSpPr>
          <p:cNvPr id="109" name="Google Shape;109;p24" descr="null"/>
          <p:cNvSpPr/>
          <p:nvPr/>
        </p:nvSpPr>
        <p:spPr>
          <a:xfrm>
            <a:off x="-35625" y="-36525"/>
            <a:ext cx="9237000" cy="10344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4" descr="null"/>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Font typeface="Lato"/>
              <a:buNone/>
              <a:defRPr b="1">
                <a:latin typeface="Lato"/>
                <a:ea typeface="Lato"/>
                <a:cs typeface="Lato"/>
                <a:sym typeface="Lato"/>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1" name="Google Shape;111;p24"/>
          <p:cNvSpPr txBox="1">
            <a:spLocks noGrp="1"/>
          </p:cNvSpPr>
          <p:nvPr>
            <p:ph type="body" idx="1"/>
          </p:nvPr>
        </p:nvSpPr>
        <p:spPr>
          <a:xfrm>
            <a:off x="471900" y="1385675"/>
            <a:ext cx="8222100" cy="2710200"/>
          </a:xfrm>
          <a:prstGeom prst="rect">
            <a:avLst/>
          </a:prstGeom>
        </p:spPr>
        <p:txBody>
          <a:bodyPr spcFirstLastPara="1" wrap="square" lIns="91425" tIns="91425" rIns="91425" bIns="91425" anchor="t" anchorCtr="0">
            <a:noAutofit/>
          </a:bodyPr>
          <a:lstStyle>
            <a:lvl1pPr marL="457200" lvl="0" indent="-381000" rtl="0">
              <a:lnSpc>
                <a:spcPct val="100000"/>
              </a:lnSpc>
              <a:spcBef>
                <a:spcPts val="0"/>
              </a:spcBef>
              <a:spcAft>
                <a:spcPts val="0"/>
              </a:spcAft>
              <a:buClr>
                <a:srgbClr val="434343"/>
              </a:buClr>
              <a:buSzPts val="2400"/>
              <a:buFont typeface="Lato"/>
              <a:buChar char="●"/>
              <a:defRPr>
                <a:solidFill>
                  <a:srgbClr val="434343"/>
                </a:solidFill>
                <a:latin typeface="Lato"/>
                <a:ea typeface="Lato"/>
                <a:cs typeface="Lato"/>
                <a:sym typeface="Lato"/>
              </a:defRPr>
            </a:lvl1pPr>
            <a:lvl2pPr marL="914400" lvl="1" indent="-361950" rtl="0">
              <a:lnSpc>
                <a:spcPct val="100000"/>
              </a:lnSpc>
              <a:spcBef>
                <a:spcPts val="1600"/>
              </a:spcBef>
              <a:spcAft>
                <a:spcPts val="0"/>
              </a:spcAft>
              <a:buClr>
                <a:srgbClr val="434343"/>
              </a:buClr>
              <a:buSzPts val="2100"/>
              <a:buFont typeface="Lato"/>
              <a:buChar char="○"/>
              <a:defRPr sz="2100">
                <a:solidFill>
                  <a:srgbClr val="434343"/>
                </a:solidFill>
                <a:latin typeface="Lato"/>
                <a:ea typeface="Lato"/>
                <a:cs typeface="Lato"/>
                <a:sym typeface="Lato"/>
              </a:defRPr>
            </a:lvl2pPr>
            <a:lvl3pPr marL="1371600" lvl="2" indent="-342900" rtl="0">
              <a:lnSpc>
                <a:spcPct val="100000"/>
              </a:lnSpc>
              <a:spcBef>
                <a:spcPts val="1600"/>
              </a:spcBef>
              <a:spcAft>
                <a:spcPts val="0"/>
              </a:spcAft>
              <a:buClr>
                <a:srgbClr val="434343"/>
              </a:buClr>
              <a:buSzPts val="1800"/>
              <a:buFont typeface="Lato"/>
              <a:buChar char="■"/>
              <a:defRPr sz="1800">
                <a:solidFill>
                  <a:srgbClr val="434343"/>
                </a:solidFill>
                <a:latin typeface="Lato"/>
                <a:ea typeface="Lato"/>
                <a:cs typeface="Lato"/>
                <a:sym typeface="Lato"/>
              </a:defRPr>
            </a:lvl3pPr>
            <a:lvl4pPr marL="1828800" lvl="3" indent="-330200" rtl="0">
              <a:lnSpc>
                <a:spcPct val="100000"/>
              </a:lnSpc>
              <a:spcBef>
                <a:spcPts val="1600"/>
              </a:spcBef>
              <a:spcAft>
                <a:spcPts val="0"/>
              </a:spcAft>
              <a:buClr>
                <a:srgbClr val="434343"/>
              </a:buClr>
              <a:buSzPts val="1600"/>
              <a:buFont typeface="Lato"/>
              <a:buChar char="●"/>
              <a:defRPr>
                <a:solidFill>
                  <a:srgbClr val="434343"/>
                </a:solidFill>
                <a:latin typeface="Lato"/>
                <a:ea typeface="Lato"/>
                <a:cs typeface="Lato"/>
                <a:sym typeface="Lato"/>
              </a:defRPr>
            </a:lvl4pPr>
            <a:lvl5pPr marL="2286000" lvl="4"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5pPr>
            <a:lvl6pPr marL="2743200" lvl="5"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6pPr>
            <a:lvl7pPr marL="3200400" lvl="6"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7pPr>
            <a:lvl8pPr marL="3657600" lvl="7"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8pPr>
            <a:lvl9pPr marL="4114800" lvl="8" indent="-317500" rtl="0">
              <a:lnSpc>
                <a:spcPct val="100000"/>
              </a:lnSpc>
              <a:spcBef>
                <a:spcPts val="1600"/>
              </a:spcBef>
              <a:spcAft>
                <a:spcPts val="1600"/>
              </a:spcAft>
              <a:buClr>
                <a:srgbClr val="434343"/>
              </a:buClr>
              <a:buSzPts val="1400"/>
              <a:buFont typeface="Lato"/>
              <a:buChar char="■"/>
              <a:defRPr>
                <a:solidFill>
                  <a:srgbClr val="434343"/>
                </a:solidFill>
                <a:latin typeface="Lato"/>
                <a:ea typeface="Lato"/>
                <a:cs typeface="Lato"/>
                <a:sym typeface="Lato"/>
              </a:defRPr>
            </a:lvl9pPr>
          </a:lstStyle>
          <a:p>
            <a:endParaRPr/>
          </a:p>
        </p:txBody>
      </p:sp>
      <p:sp>
        <p:nvSpPr>
          <p:cNvPr id="112" name="Google Shape;112;p24"/>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24"/>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212121"/>
                </a:solidFill>
                <a:latin typeface="Lato"/>
                <a:ea typeface="Lato"/>
                <a:cs typeface="Lato"/>
                <a:sym typeface="Lato"/>
              </a:rPr>
              <a:t>© 201</a:t>
            </a:r>
            <a:r>
              <a:rPr lang="en" sz="700">
                <a:solidFill>
                  <a:srgbClr val="212121"/>
                </a:solidFill>
                <a:latin typeface="Lato"/>
                <a:ea typeface="Lato"/>
                <a:cs typeface="Lato"/>
                <a:sym typeface="Lato"/>
              </a:rPr>
              <a:t>9</a:t>
            </a:r>
            <a:r>
              <a:rPr lang="en" sz="700" b="0" i="0" u="none" strike="noStrike" cap="none">
                <a:solidFill>
                  <a:srgbClr val="212121"/>
                </a:solidFill>
                <a:latin typeface="Lato"/>
                <a:ea typeface="Lato"/>
                <a:cs typeface="Lato"/>
                <a:sym typeface="Lato"/>
              </a:rPr>
              <a:t> </a:t>
            </a:r>
            <a:r>
              <a:rPr lang="en" sz="700" b="1" i="0" u="none" strike="noStrike" cap="none">
                <a:solidFill>
                  <a:srgbClr val="212121"/>
                </a:solidFill>
                <a:latin typeface="Lato"/>
                <a:ea typeface="Lato"/>
                <a:cs typeface="Lato"/>
                <a:sym typeface="Lato"/>
              </a:rPr>
              <a:t>CAST | Until Learning Has No Limits</a:t>
            </a:r>
            <a:endParaRPr sz="700" b="1" i="0" u="none" strike="noStrike" cap="none">
              <a:solidFill>
                <a:srgbClr val="212121"/>
              </a:solidFill>
              <a:latin typeface="Lato"/>
              <a:ea typeface="Lato"/>
              <a:cs typeface="Lato"/>
              <a:sym typeface="Lato"/>
            </a:endParaRPr>
          </a:p>
        </p:txBody>
      </p:sp>
      <p:sp>
        <p:nvSpPr>
          <p:cNvPr id="114" name="Google Shape;114;p24"/>
          <p:cNvSpPr txBox="1"/>
          <p:nvPr/>
        </p:nvSpPr>
        <p:spPr>
          <a:xfrm>
            <a:off x="86575" y="4840375"/>
            <a:ext cx="3333900" cy="256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b="1">
                <a:solidFill>
                  <a:srgbClr val="212121"/>
                </a:solidFill>
                <a:latin typeface="Lato"/>
                <a:ea typeface="Lato"/>
                <a:cs typeface="Lato"/>
                <a:sym typeface="Lato"/>
              </a:rPr>
              <a:t>@LearningDsigned | learningdesigned.org</a:t>
            </a:r>
            <a:endParaRPr sz="1200" b="1">
              <a:solidFill>
                <a:srgbClr val="212121"/>
              </a:solidFill>
              <a:latin typeface="Lato"/>
              <a:ea typeface="Lato"/>
              <a:cs typeface="Lato"/>
              <a:sym typeface="Lat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 side">
  <p:cSld name="TITLE_AND_BODY_1_1">
    <p:bg>
      <p:bgPr>
        <a:solidFill>
          <a:schemeClr val="accent4"/>
        </a:solidFill>
        <a:effectLst/>
      </p:bgPr>
    </p:bg>
    <p:spTree>
      <p:nvGrpSpPr>
        <p:cNvPr id="1" name="Shape 115"/>
        <p:cNvGrpSpPr/>
        <p:nvPr/>
      </p:nvGrpSpPr>
      <p:grpSpPr>
        <a:xfrm>
          <a:off x="0" y="0"/>
          <a:ext cx="0" cy="0"/>
          <a:chOff x="0" y="0"/>
          <a:chExt cx="0" cy="0"/>
        </a:xfrm>
      </p:grpSpPr>
      <p:sp>
        <p:nvSpPr>
          <p:cNvPr id="116" name="Google Shape;116;p25" descr="null"/>
          <p:cNvSpPr/>
          <p:nvPr/>
        </p:nvSpPr>
        <p:spPr>
          <a:xfrm rot="5400000">
            <a:off x="-2303725" y="2040600"/>
            <a:ext cx="5296200" cy="10623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5"/>
          <p:cNvSpPr txBox="1">
            <a:spLocks noGrp="1"/>
          </p:cNvSpPr>
          <p:nvPr>
            <p:ph type="title"/>
          </p:nvPr>
        </p:nvSpPr>
        <p:spPr>
          <a:xfrm>
            <a:off x="1233900" y="357725"/>
            <a:ext cx="7695300" cy="76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None/>
              <a:defRPr>
                <a:solidFill>
                  <a:schemeClr val="dk2"/>
                </a:solidFill>
              </a:defRPr>
            </a:lvl2pPr>
            <a:lvl3pPr lvl="2" rtl="0">
              <a:spcBef>
                <a:spcPts val="0"/>
              </a:spcBef>
              <a:spcAft>
                <a:spcPts val="0"/>
              </a:spcAft>
              <a:buClr>
                <a:schemeClr val="dk2"/>
              </a:buClr>
              <a:buSzPts val="3200"/>
              <a:buNone/>
              <a:defRPr>
                <a:solidFill>
                  <a:schemeClr val="dk2"/>
                </a:solidFill>
              </a:defRPr>
            </a:lvl3pPr>
            <a:lvl4pPr lvl="3" rtl="0">
              <a:spcBef>
                <a:spcPts val="0"/>
              </a:spcBef>
              <a:spcAft>
                <a:spcPts val="0"/>
              </a:spcAft>
              <a:buClr>
                <a:schemeClr val="dk2"/>
              </a:buClr>
              <a:buSzPts val="3200"/>
              <a:buNone/>
              <a:defRPr>
                <a:solidFill>
                  <a:schemeClr val="dk2"/>
                </a:solidFill>
              </a:defRPr>
            </a:lvl4pPr>
            <a:lvl5pPr lvl="4" rtl="0">
              <a:spcBef>
                <a:spcPts val="0"/>
              </a:spcBef>
              <a:spcAft>
                <a:spcPts val="0"/>
              </a:spcAft>
              <a:buClr>
                <a:schemeClr val="dk2"/>
              </a:buClr>
              <a:buSzPts val="3200"/>
              <a:buNone/>
              <a:defRPr>
                <a:solidFill>
                  <a:schemeClr val="dk2"/>
                </a:solidFill>
              </a:defRPr>
            </a:lvl5pPr>
            <a:lvl6pPr lvl="5" rtl="0">
              <a:spcBef>
                <a:spcPts val="0"/>
              </a:spcBef>
              <a:spcAft>
                <a:spcPts val="0"/>
              </a:spcAft>
              <a:buClr>
                <a:schemeClr val="dk2"/>
              </a:buClr>
              <a:buSzPts val="3200"/>
              <a:buNone/>
              <a:defRPr>
                <a:solidFill>
                  <a:schemeClr val="dk2"/>
                </a:solidFill>
              </a:defRPr>
            </a:lvl6pPr>
            <a:lvl7pPr lvl="6" rtl="0">
              <a:spcBef>
                <a:spcPts val="0"/>
              </a:spcBef>
              <a:spcAft>
                <a:spcPts val="0"/>
              </a:spcAft>
              <a:buClr>
                <a:schemeClr val="dk2"/>
              </a:buClr>
              <a:buSzPts val="3200"/>
              <a:buNone/>
              <a:defRPr>
                <a:solidFill>
                  <a:schemeClr val="dk2"/>
                </a:solidFill>
              </a:defRPr>
            </a:lvl7pPr>
            <a:lvl8pPr lvl="7" rtl="0">
              <a:spcBef>
                <a:spcPts val="0"/>
              </a:spcBef>
              <a:spcAft>
                <a:spcPts val="0"/>
              </a:spcAft>
              <a:buClr>
                <a:schemeClr val="dk2"/>
              </a:buClr>
              <a:buSzPts val="3200"/>
              <a:buNone/>
              <a:defRPr>
                <a:solidFill>
                  <a:schemeClr val="dk2"/>
                </a:solidFill>
              </a:defRPr>
            </a:lvl8pPr>
            <a:lvl9pPr lvl="8" rtl="0">
              <a:spcBef>
                <a:spcPts val="0"/>
              </a:spcBef>
              <a:spcAft>
                <a:spcPts val="0"/>
              </a:spcAft>
              <a:buClr>
                <a:schemeClr val="dk2"/>
              </a:buClr>
              <a:buSzPts val="3200"/>
              <a:buNone/>
              <a:defRPr>
                <a:solidFill>
                  <a:schemeClr val="dk2"/>
                </a:solidFill>
              </a:defRPr>
            </a:lvl9pPr>
          </a:lstStyle>
          <a:p>
            <a:endParaRPr/>
          </a:p>
        </p:txBody>
      </p:sp>
      <p:sp>
        <p:nvSpPr>
          <p:cNvPr id="118" name="Google Shape;118;p25"/>
          <p:cNvSpPr txBox="1">
            <a:spLocks noGrp="1"/>
          </p:cNvSpPr>
          <p:nvPr>
            <p:ph type="body" idx="1"/>
          </p:nvPr>
        </p:nvSpPr>
        <p:spPr>
          <a:xfrm>
            <a:off x="1233900" y="1385675"/>
            <a:ext cx="7695300" cy="2710200"/>
          </a:xfrm>
          <a:prstGeom prst="rect">
            <a:avLst/>
          </a:prstGeom>
        </p:spPr>
        <p:txBody>
          <a:bodyPr spcFirstLastPara="1" wrap="square" lIns="91425" tIns="91425" rIns="91425" bIns="91425" anchor="t" anchorCtr="0">
            <a:noAutofit/>
          </a:bodyPr>
          <a:lstStyle>
            <a:lvl1pPr marL="457200" lvl="0" indent="-381000" rtl="0">
              <a:lnSpc>
                <a:spcPct val="100000"/>
              </a:lnSpc>
              <a:spcBef>
                <a:spcPts val="0"/>
              </a:spcBef>
              <a:spcAft>
                <a:spcPts val="0"/>
              </a:spcAft>
              <a:buClr>
                <a:srgbClr val="434343"/>
              </a:buClr>
              <a:buSzPts val="2400"/>
              <a:buFont typeface="Lato"/>
              <a:buChar char="●"/>
              <a:defRPr>
                <a:solidFill>
                  <a:srgbClr val="434343"/>
                </a:solidFill>
                <a:latin typeface="Lato"/>
                <a:ea typeface="Lato"/>
                <a:cs typeface="Lato"/>
                <a:sym typeface="Lato"/>
              </a:defRPr>
            </a:lvl1pPr>
            <a:lvl2pPr marL="914400" lvl="1" indent="-361950" rtl="0">
              <a:lnSpc>
                <a:spcPct val="100000"/>
              </a:lnSpc>
              <a:spcBef>
                <a:spcPts val="1600"/>
              </a:spcBef>
              <a:spcAft>
                <a:spcPts val="0"/>
              </a:spcAft>
              <a:buClr>
                <a:srgbClr val="434343"/>
              </a:buClr>
              <a:buSzPts val="2100"/>
              <a:buFont typeface="Lato"/>
              <a:buChar char="○"/>
              <a:defRPr sz="2100">
                <a:solidFill>
                  <a:srgbClr val="434343"/>
                </a:solidFill>
                <a:latin typeface="Lato"/>
                <a:ea typeface="Lato"/>
                <a:cs typeface="Lato"/>
                <a:sym typeface="Lato"/>
              </a:defRPr>
            </a:lvl2pPr>
            <a:lvl3pPr marL="1371600" lvl="2" indent="-342900" rtl="0">
              <a:lnSpc>
                <a:spcPct val="100000"/>
              </a:lnSpc>
              <a:spcBef>
                <a:spcPts val="1600"/>
              </a:spcBef>
              <a:spcAft>
                <a:spcPts val="0"/>
              </a:spcAft>
              <a:buClr>
                <a:srgbClr val="434343"/>
              </a:buClr>
              <a:buSzPts val="1800"/>
              <a:buFont typeface="Lato"/>
              <a:buChar char="■"/>
              <a:defRPr sz="1800">
                <a:solidFill>
                  <a:srgbClr val="434343"/>
                </a:solidFill>
                <a:latin typeface="Lato"/>
                <a:ea typeface="Lato"/>
                <a:cs typeface="Lato"/>
                <a:sym typeface="Lato"/>
              </a:defRPr>
            </a:lvl3pPr>
            <a:lvl4pPr marL="1828800" lvl="3" indent="-330200" rtl="0">
              <a:lnSpc>
                <a:spcPct val="100000"/>
              </a:lnSpc>
              <a:spcBef>
                <a:spcPts val="1600"/>
              </a:spcBef>
              <a:spcAft>
                <a:spcPts val="0"/>
              </a:spcAft>
              <a:buClr>
                <a:srgbClr val="434343"/>
              </a:buClr>
              <a:buSzPts val="1600"/>
              <a:buFont typeface="Lato"/>
              <a:buChar char="●"/>
              <a:defRPr>
                <a:solidFill>
                  <a:srgbClr val="434343"/>
                </a:solidFill>
                <a:latin typeface="Lato"/>
                <a:ea typeface="Lato"/>
                <a:cs typeface="Lato"/>
                <a:sym typeface="Lato"/>
              </a:defRPr>
            </a:lvl4pPr>
            <a:lvl5pPr marL="2286000" lvl="4"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5pPr>
            <a:lvl6pPr marL="2743200" lvl="5"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6pPr>
            <a:lvl7pPr marL="3200400" lvl="6"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7pPr>
            <a:lvl8pPr marL="3657600" lvl="7"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8pPr>
            <a:lvl9pPr marL="4114800" lvl="8" indent="-317500" rtl="0">
              <a:lnSpc>
                <a:spcPct val="100000"/>
              </a:lnSpc>
              <a:spcBef>
                <a:spcPts val="1600"/>
              </a:spcBef>
              <a:spcAft>
                <a:spcPts val="1600"/>
              </a:spcAft>
              <a:buClr>
                <a:srgbClr val="434343"/>
              </a:buClr>
              <a:buSzPts val="1400"/>
              <a:buFont typeface="Lato"/>
              <a:buChar char="■"/>
              <a:defRPr>
                <a:solidFill>
                  <a:srgbClr val="434343"/>
                </a:solidFill>
                <a:latin typeface="Lato"/>
                <a:ea typeface="Lato"/>
                <a:cs typeface="Lato"/>
                <a:sym typeface="Lato"/>
              </a:defRPr>
            </a:lvl9pPr>
          </a:lstStyle>
          <a:p>
            <a:endParaRPr/>
          </a:p>
        </p:txBody>
      </p:sp>
      <p:sp>
        <p:nvSpPr>
          <p:cNvPr id="119" name="Google Shape;119;p25"/>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20" name="Google Shape;120;p25"/>
          <p:cNvGrpSpPr/>
          <p:nvPr/>
        </p:nvGrpSpPr>
        <p:grpSpPr>
          <a:xfrm>
            <a:off x="152400" y="4779450"/>
            <a:ext cx="3571875" cy="273600"/>
            <a:chOff x="152400" y="4779450"/>
            <a:chExt cx="3571875" cy="273600"/>
          </a:xfrm>
        </p:grpSpPr>
        <p:pic>
          <p:nvPicPr>
            <p:cNvPr id="121" name="Google Shape;121;p25"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22" name="Google Shape;122;p25"/>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123" name="Google Shape;123;p25"/>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 top">
  <p:cSld name="TITLE_AND_TWO_COLUMNS_1">
    <p:bg>
      <p:bgPr>
        <a:solidFill>
          <a:schemeClr val="accent4"/>
        </a:solidFill>
        <a:effectLst/>
      </p:bgPr>
    </p:bg>
    <p:spTree>
      <p:nvGrpSpPr>
        <p:cNvPr id="1" name="Shape 124"/>
        <p:cNvGrpSpPr/>
        <p:nvPr/>
      </p:nvGrpSpPr>
      <p:grpSpPr>
        <a:xfrm>
          <a:off x="0" y="0"/>
          <a:ext cx="0" cy="0"/>
          <a:chOff x="0" y="0"/>
          <a:chExt cx="0" cy="0"/>
        </a:xfrm>
      </p:grpSpPr>
      <p:sp>
        <p:nvSpPr>
          <p:cNvPr id="125" name="Google Shape;125;p26" descr="null"/>
          <p:cNvSpPr/>
          <p:nvPr/>
        </p:nvSpPr>
        <p:spPr>
          <a:xfrm>
            <a:off x="-74950" y="-36525"/>
            <a:ext cx="9227700" cy="10344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6"/>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Font typeface="Lato"/>
              <a:buNone/>
              <a:defRPr b="1">
                <a:latin typeface="Lato"/>
                <a:ea typeface="Lato"/>
                <a:cs typeface="Lato"/>
                <a:sym typeface="Lato"/>
              </a:defRPr>
            </a:lvl1pPr>
            <a:lvl2pPr lvl="1" rtl="0">
              <a:spcBef>
                <a:spcPts val="0"/>
              </a:spcBef>
              <a:spcAft>
                <a:spcPts val="0"/>
              </a:spcAft>
              <a:buSzPts val="3200"/>
              <a:buFont typeface="Lato"/>
              <a:buNone/>
              <a:defRPr b="1">
                <a:latin typeface="Lato"/>
                <a:ea typeface="Lato"/>
                <a:cs typeface="Lato"/>
                <a:sym typeface="Lato"/>
              </a:defRPr>
            </a:lvl2pPr>
            <a:lvl3pPr lvl="2" rtl="0">
              <a:spcBef>
                <a:spcPts val="0"/>
              </a:spcBef>
              <a:spcAft>
                <a:spcPts val="0"/>
              </a:spcAft>
              <a:buSzPts val="3200"/>
              <a:buFont typeface="Lato"/>
              <a:buNone/>
              <a:defRPr b="1">
                <a:latin typeface="Lato"/>
                <a:ea typeface="Lato"/>
                <a:cs typeface="Lato"/>
                <a:sym typeface="Lato"/>
              </a:defRPr>
            </a:lvl3pPr>
            <a:lvl4pPr lvl="3" rtl="0">
              <a:spcBef>
                <a:spcPts val="0"/>
              </a:spcBef>
              <a:spcAft>
                <a:spcPts val="0"/>
              </a:spcAft>
              <a:buSzPts val="3200"/>
              <a:buFont typeface="Lato"/>
              <a:buNone/>
              <a:defRPr b="1">
                <a:latin typeface="Lato"/>
                <a:ea typeface="Lato"/>
                <a:cs typeface="Lato"/>
                <a:sym typeface="Lato"/>
              </a:defRPr>
            </a:lvl4pPr>
            <a:lvl5pPr lvl="4" rtl="0">
              <a:spcBef>
                <a:spcPts val="0"/>
              </a:spcBef>
              <a:spcAft>
                <a:spcPts val="0"/>
              </a:spcAft>
              <a:buSzPts val="3200"/>
              <a:buFont typeface="Lato"/>
              <a:buNone/>
              <a:defRPr b="1">
                <a:latin typeface="Lato"/>
                <a:ea typeface="Lato"/>
                <a:cs typeface="Lato"/>
                <a:sym typeface="Lato"/>
              </a:defRPr>
            </a:lvl5pPr>
            <a:lvl6pPr lvl="5" rtl="0">
              <a:spcBef>
                <a:spcPts val="0"/>
              </a:spcBef>
              <a:spcAft>
                <a:spcPts val="0"/>
              </a:spcAft>
              <a:buSzPts val="3200"/>
              <a:buFont typeface="Lato"/>
              <a:buNone/>
              <a:defRPr b="1">
                <a:latin typeface="Lato"/>
                <a:ea typeface="Lato"/>
                <a:cs typeface="Lato"/>
                <a:sym typeface="Lato"/>
              </a:defRPr>
            </a:lvl6pPr>
            <a:lvl7pPr lvl="6" rtl="0">
              <a:spcBef>
                <a:spcPts val="0"/>
              </a:spcBef>
              <a:spcAft>
                <a:spcPts val="0"/>
              </a:spcAft>
              <a:buSzPts val="3200"/>
              <a:buFont typeface="Lato"/>
              <a:buNone/>
              <a:defRPr b="1">
                <a:latin typeface="Lato"/>
                <a:ea typeface="Lato"/>
                <a:cs typeface="Lato"/>
                <a:sym typeface="Lato"/>
              </a:defRPr>
            </a:lvl7pPr>
            <a:lvl8pPr lvl="7" rtl="0">
              <a:spcBef>
                <a:spcPts val="0"/>
              </a:spcBef>
              <a:spcAft>
                <a:spcPts val="0"/>
              </a:spcAft>
              <a:buSzPts val="3200"/>
              <a:buFont typeface="Lato"/>
              <a:buNone/>
              <a:defRPr b="1">
                <a:latin typeface="Lato"/>
                <a:ea typeface="Lato"/>
                <a:cs typeface="Lato"/>
                <a:sym typeface="Lato"/>
              </a:defRPr>
            </a:lvl8pPr>
            <a:lvl9pPr lvl="8" rtl="0">
              <a:spcBef>
                <a:spcPts val="0"/>
              </a:spcBef>
              <a:spcAft>
                <a:spcPts val="0"/>
              </a:spcAft>
              <a:buSzPts val="3200"/>
              <a:buFont typeface="Lato"/>
              <a:buNone/>
              <a:defRPr b="1">
                <a:latin typeface="Lato"/>
                <a:ea typeface="Lato"/>
                <a:cs typeface="Lato"/>
                <a:sym typeface="Lato"/>
              </a:defRPr>
            </a:lvl9pPr>
          </a:lstStyle>
          <a:p>
            <a:endParaRPr/>
          </a:p>
        </p:txBody>
      </p:sp>
      <p:sp>
        <p:nvSpPr>
          <p:cNvPr id="127" name="Google Shape;127;p26"/>
          <p:cNvSpPr txBox="1">
            <a:spLocks noGrp="1"/>
          </p:cNvSpPr>
          <p:nvPr>
            <p:ph type="body" idx="1"/>
          </p:nvPr>
        </p:nvSpPr>
        <p:spPr>
          <a:xfrm>
            <a:off x="471900" y="1385675"/>
            <a:ext cx="39999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28" name="Google Shape;128;p26"/>
          <p:cNvSpPr txBox="1">
            <a:spLocks noGrp="1"/>
          </p:cNvSpPr>
          <p:nvPr>
            <p:ph type="body" idx="2"/>
          </p:nvPr>
        </p:nvSpPr>
        <p:spPr>
          <a:xfrm>
            <a:off x="4694250" y="1385675"/>
            <a:ext cx="39999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29" name="Google Shape;129;p26"/>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30" name="Google Shape;130;p26"/>
          <p:cNvGrpSpPr/>
          <p:nvPr/>
        </p:nvGrpSpPr>
        <p:grpSpPr>
          <a:xfrm>
            <a:off x="152400" y="4779450"/>
            <a:ext cx="3571875" cy="273600"/>
            <a:chOff x="152400" y="4779450"/>
            <a:chExt cx="3571875" cy="273600"/>
          </a:xfrm>
        </p:grpSpPr>
        <p:pic>
          <p:nvPicPr>
            <p:cNvPr id="131" name="Google Shape;131;p26"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32" name="Google Shape;132;p26"/>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133" name="Google Shape;133;p26"/>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 top">
  <p:cSld name="TITLE_AND_TWO_COLUMNS_1_2">
    <p:bg>
      <p:bgPr>
        <a:solidFill>
          <a:schemeClr val="accent4"/>
        </a:solidFill>
        <a:effectLst/>
      </p:bgPr>
    </p:bg>
    <p:spTree>
      <p:nvGrpSpPr>
        <p:cNvPr id="1" name="Shape 134"/>
        <p:cNvGrpSpPr/>
        <p:nvPr/>
      </p:nvGrpSpPr>
      <p:grpSpPr>
        <a:xfrm>
          <a:off x="0" y="0"/>
          <a:ext cx="0" cy="0"/>
          <a:chOff x="0" y="0"/>
          <a:chExt cx="0" cy="0"/>
        </a:xfrm>
      </p:grpSpPr>
      <p:sp>
        <p:nvSpPr>
          <p:cNvPr id="135" name="Google Shape;135;p27" descr="null"/>
          <p:cNvSpPr/>
          <p:nvPr/>
        </p:nvSpPr>
        <p:spPr>
          <a:xfrm>
            <a:off x="-74950" y="-36525"/>
            <a:ext cx="9227700" cy="1034400"/>
          </a:xfrm>
          <a:prstGeom prst="rect">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7"/>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Font typeface="Lato"/>
              <a:buNone/>
              <a:defRPr b="1">
                <a:latin typeface="Lato"/>
                <a:ea typeface="Lato"/>
                <a:cs typeface="Lato"/>
                <a:sym typeface="Lato"/>
              </a:defRPr>
            </a:lvl1pPr>
            <a:lvl2pPr lvl="1" rtl="0">
              <a:spcBef>
                <a:spcPts val="0"/>
              </a:spcBef>
              <a:spcAft>
                <a:spcPts val="0"/>
              </a:spcAft>
              <a:buSzPts val="3200"/>
              <a:buFont typeface="Lato"/>
              <a:buNone/>
              <a:defRPr b="1">
                <a:latin typeface="Lato"/>
                <a:ea typeface="Lato"/>
                <a:cs typeface="Lato"/>
                <a:sym typeface="Lato"/>
              </a:defRPr>
            </a:lvl2pPr>
            <a:lvl3pPr lvl="2" rtl="0">
              <a:spcBef>
                <a:spcPts val="0"/>
              </a:spcBef>
              <a:spcAft>
                <a:spcPts val="0"/>
              </a:spcAft>
              <a:buSzPts val="3200"/>
              <a:buFont typeface="Lato"/>
              <a:buNone/>
              <a:defRPr b="1">
                <a:latin typeface="Lato"/>
                <a:ea typeface="Lato"/>
                <a:cs typeface="Lato"/>
                <a:sym typeface="Lato"/>
              </a:defRPr>
            </a:lvl3pPr>
            <a:lvl4pPr lvl="3" rtl="0">
              <a:spcBef>
                <a:spcPts val="0"/>
              </a:spcBef>
              <a:spcAft>
                <a:spcPts val="0"/>
              </a:spcAft>
              <a:buSzPts val="3200"/>
              <a:buFont typeface="Lato"/>
              <a:buNone/>
              <a:defRPr b="1">
                <a:latin typeface="Lato"/>
                <a:ea typeface="Lato"/>
                <a:cs typeface="Lato"/>
                <a:sym typeface="Lato"/>
              </a:defRPr>
            </a:lvl4pPr>
            <a:lvl5pPr lvl="4" rtl="0">
              <a:spcBef>
                <a:spcPts val="0"/>
              </a:spcBef>
              <a:spcAft>
                <a:spcPts val="0"/>
              </a:spcAft>
              <a:buSzPts val="3200"/>
              <a:buFont typeface="Lato"/>
              <a:buNone/>
              <a:defRPr b="1">
                <a:latin typeface="Lato"/>
                <a:ea typeface="Lato"/>
                <a:cs typeface="Lato"/>
                <a:sym typeface="Lato"/>
              </a:defRPr>
            </a:lvl5pPr>
            <a:lvl6pPr lvl="5" rtl="0">
              <a:spcBef>
                <a:spcPts val="0"/>
              </a:spcBef>
              <a:spcAft>
                <a:spcPts val="0"/>
              </a:spcAft>
              <a:buSzPts val="3200"/>
              <a:buFont typeface="Lato"/>
              <a:buNone/>
              <a:defRPr b="1">
                <a:latin typeface="Lato"/>
                <a:ea typeface="Lato"/>
                <a:cs typeface="Lato"/>
                <a:sym typeface="Lato"/>
              </a:defRPr>
            </a:lvl6pPr>
            <a:lvl7pPr lvl="6" rtl="0">
              <a:spcBef>
                <a:spcPts val="0"/>
              </a:spcBef>
              <a:spcAft>
                <a:spcPts val="0"/>
              </a:spcAft>
              <a:buSzPts val="3200"/>
              <a:buFont typeface="Lato"/>
              <a:buNone/>
              <a:defRPr b="1">
                <a:latin typeface="Lato"/>
                <a:ea typeface="Lato"/>
                <a:cs typeface="Lato"/>
                <a:sym typeface="Lato"/>
              </a:defRPr>
            </a:lvl7pPr>
            <a:lvl8pPr lvl="7" rtl="0">
              <a:spcBef>
                <a:spcPts val="0"/>
              </a:spcBef>
              <a:spcAft>
                <a:spcPts val="0"/>
              </a:spcAft>
              <a:buSzPts val="3200"/>
              <a:buFont typeface="Lato"/>
              <a:buNone/>
              <a:defRPr b="1">
                <a:latin typeface="Lato"/>
                <a:ea typeface="Lato"/>
                <a:cs typeface="Lato"/>
                <a:sym typeface="Lato"/>
              </a:defRPr>
            </a:lvl8pPr>
            <a:lvl9pPr lvl="8" rtl="0">
              <a:spcBef>
                <a:spcPts val="0"/>
              </a:spcBef>
              <a:spcAft>
                <a:spcPts val="0"/>
              </a:spcAft>
              <a:buSzPts val="3200"/>
              <a:buFont typeface="Lato"/>
              <a:buNone/>
              <a:defRPr b="1">
                <a:latin typeface="Lato"/>
                <a:ea typeface="Lato"/>
                <a:cs typeface="Lato"/>
                <a:sym typeface="Lato"/>
              </a:defRPr>
            </a:lvl9pPr>
          </a:lstStyle>
          <a:p>
            <a:endParaRPr/>
          </a:p>
        </p:txBody>
      </p:sp>
      <p:sp>
        <p:nvSpPr>
          <p:cNvPr id="137" name="Google Shape;137;p27"/>
          <p:cNvSpPr txBox="1">
            <a:spLocks noGrp="1"/>
          </p:cNvSpPr>
          <p:nvPr>
            <p:ph type="body" idx="1"/>
          </p:nvPr>
        </p:nvSpPr>
        <p:spPr>
          <a:xfrm>
            <a:off x="471900" y="1385675"/>
            <a:ext cx="24810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38" name="Google Shape;138;p27"/>
          <p:cNvSpPr txBox="1">
            <a:spLocks noGrp="1"/>
          </p:cNvSpPr>
          <p:nvPr>
            <p:ph type="body" idx="2"/>
          </p:nvPr>
        </p:nvSpPr>
        <p:spPr>
          <a:xfrm>
            <a:off x="3325760" y="1385675"/>
            <a:ext cx="25692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39" name="Google Shape;139;p27"/>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0" name="Google Shape;140;p27"/>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
        <p:nvSpPr>
          <p:cNvPr id="141" name="Google Shape;141;p27"/>
          <p:cNvSpPr txBox="1">
            <a:spLocks noGrp="1"/>
          </p:cNvSpPr>
          <p:nvPr>
            <p:ph type="body" idx="3"/>
          </p:nvPr>
        </p:nvSpPr>
        <p:spPr>
          <a:xfrm>
            <a:off x="6267846" y="1385675"/>
            <a:ext cx="25692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42" name="Google Shape;142;p27"/>
          <p:cNvSpPr txBox="1"/>
          <p:nvPr/>
        </p:nvSpPr>
        <p:spPr>
          <a:xfrm>
            <a:off x="86575" y="4840375"/>
            <a:ext cx="3333900" cy="256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b="1">
                <a:solidFill>
                  <a:srgbClr val="212121"/>
                </a:solidFill>
                <a:latin typeface="Lato"/>
                <a:ea typeface="Lato"/>
                <a:cs typeface="Lato"/>
                <a:sym typeface="Lato"/>
              </a:rPr>
              <a:t>@LearningDsigned | learningdesigned.org</a:t>
            </a:r>
            <a:endParaRPr sz="1200" b="1">
              <a:solidFill>
                <a:srgbClr val="212121"/>
              </a:solidFill>
              <a:latin typeface="Lato"/>
              <a:ea typeface="Lato"/>
              <a:cs typeface="Lato"/>
              <a:sym typeface="La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 top 1">
  <p:cSld name="TITLE_AND_TWO_COLUMNS_1_2_2">
    <p:bg>
      <p:bgPr>
        <a:solidFill>
          <a:schemeClr val="accent4"/>
        </a:solidFill>
        <a:effectLst/>
      </p:bgPr>
    </p:bg>
    <p:spTree>
      <p:nvGrpSpPr>
        <p:cNvPr id="1" name="Shape 143"/>
        <p:cNvGrpSpPr/>
        <p:nvPr/>
      </p:nvGrpSpPr>
      <p:grpSpPr>
        <a:xfrm>
          <a:off x="0" y="0"/>
          <a:ext cx="0" cy="0"/>
          <a:chOff x="0" y="0"/>
          <a:chExt cx="0" cy="0"/>
        </a:xfrm>
      </p:grpSpPr>
      <p:sp>
        <p:nvSpPr>
          <p:cNvPr id="144" name="Google Shape;144;p28" descr="null"/>
          <p:cNvSpPr/>
          <p:nvPr/>
        </p:nvSpPr>
        <p:spPr>
          <a:xfrm>
            <a:off x="-74950" y="-36525"/>
            <a:ext cx="9227700" cy="10344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8"/>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46" name="Google Shape;146;p28"/>
          <p:cNvGrpSpPr/>
          <p:nvPr/>
        </p:nvGrpSpPr>
        <p:grpSpPr>
          <a:xfrm>
            <a:off x="152400" y="4779450"/>
            <a:ext cx="3571875" cy="273600"/>
            <a:chOff x="152400" y="4779450"/>
            <a:chExt cx="3571875" cy="273600"/>
          </a:xfrm>
        </p:grpSpPr>
        <p:pic>
          <p:nvPicPr>
            <p:cNvPr id="147" name="Google Shape;147;p28"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48" name="Google Shape;148;p28"/>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149" name="Google Shape;149;p28"/>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pic>
        <p:nvPicPr>
          <p:cNvPr id="150" name="Google Shape;150;p28" descr="This image shows a tall person, a medium person, and a short person standing behind a wall. Each is standing on a box so that they can see a over the wall to a soccer game on the other side, but the boxes only help the two taller people to see over." title="Equality"/>
          <p:cNvPicPr preferRelativeResize="0"/>
          <p:nvPr/>
        </p:nvPicPr>
        <p:blipFill rotWithShape="1">
          <a:blip r:embed="rId3">
            <a:alphaModFix/>
          </a:blip>
          <a:srcRect t="4260"/>
          <a:stretch/>
        </p:blipFill>
        <p:spPr>
          <a:xfrm>
            <a:off x="152400" y="1375725"/>
            <a:ext cx="2932500" cy="3400926"/>
          </a:xfrm>
          <a:prstGeom prst="rect">
            <a:avLst/>
          </a:prstGeom>
          <a:noFill/>
          <a:ln>
            <a:noFill/>
          </a:ln>
        </p:spPr>
      </p:pic>
      <p:pic>
        <p:nvPicPr>
          <p:cNvPr id="151" name="Google Shape;151;p28" descr="This image shows a tall person, a medium person, and a short person standing behind a wall. The tall person is looking over the wall to watch the soccer game on the other side. The medium person is standing on a box so she can see over the wall to the game, too. And the short person is standing on two boxes so that he can also see the game." title="Equity"/>
          <p:cNvPicPr preferRelativeResize="0"/>
          <p:nvPr/>
        </p:nvPicPr>
        <p:blipFill>
          <a:blip r:embed="rId4">
            <a:alphaModFix/>
          </a:blip>
          <a:stretch>
            <a:fillRect/>
          </a:stretch>
        </p:blipFill>
        <p:spPr>
          <a:xfrm>
            <a:off x="3138275" y="1387725"/>
            <a:ext cx="2889351" cy="3383025"/>
          </a:xfrm>
          <a:prstGeom prst="rect">
            <a:avLst/>
          </a:prstGeom>
          <a:noFill/>
          <a:ln>
            <a:noFill/>
          </a:ln>
        </p:spPr>
      </p:pic>
      <p:pic>
        <p:nvPicPr>
          <p:cNvPr id="152" name="Google Shape;152;p28" descr="This image shows a tall person, a medium person, and a short person. All are standing on the ground behind a chain link fence, through which they are watching a soccer game." title="UDL"/>
          <p:cNvPicPr preferRelativeResize="0"/>
          <p:nvPr/>
        </p:nvPicPr>
        <p:blipFill>
          <a:blip r:embed="rId5">
            <a:alphaModFix/>
          </a:blip>
          <a:stretch>
            <a:fillRect/>
          </a:stretch>
        </p:blipFill>
        <p:spPr>
          <a:xfrm>
            <a:off x="6070300" y="1367913"/>
            <a:ext cx="2889349" cy="3400937"/>
          </a:xfrm>
          <a:prstGeom prst="rect">
            <a:avLst/>
          </a:prstGeom>
          <a:noFill/>
          <a:ln>
            <a:noFill/>
          </a:ln>
        </p:spPr>
      </p:pic>
      <p:sp>
        <p:nvSpPr>
          <p:cNvPr id="153" name="Google Shape;153;p28"/>
          <p:cNvSpPr txBox="1"/>
          <p:nvPr/>
        </p:nvSpPr>
        <p:spPr>
          <a:xfrm>
            <a:off x="500150" y="184825"/>
            <a:ext cx="8023500" cy="6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Lato"/>
                <a:ea typeface="Lato"/>
                <a:cs typeface="Lato"/>
                <a:sym typeface="Lato"/>
              </a:rPr>
              <a:t>Designing to Enable </a:t>
            </a:r>
            <a:r>
              <a:rPr lang="en" sz="3000" i="1">
                <a:solidFill>
                  <a:srgbClr val="FFFFFF"/>
                </a:solidFill>
                <a:latin typeface="Lato"/>
                <a:ea typeface="Lato"/>
                <a:cs typeface="Lato"/>
                <a:sym typeface="Lato"/>
              </a:rPr>
              <a:t>All</a:t>
            </a:r>
            <a:r>
              <a:rPr lang="en" sz="3000">
                <a:solidFill>
                  <a:srgbClr val="FFFFFF"/>
                </a:solidFill>
                <a:latin typeface="Lato"/>
                <a:ea typeface="Lato"/>
                <a:cs typeface="Lato"/>
                <a:sym typeface="Lato"/>
              </a:rPr>
              <a:t> Learners</a:t>
            </a:r>
            <a:endParaRPr sz="3000">
              <a:solidFill>
                <a:srgbClr val="FFFFFF"/>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 top">
  <p:cSld name="TITLE_AND_TWO_COLUMNS_1_2_1">
    <p:bg>
      <p:bgPr>
        <a:solidFill>
          <a:schemeClr val="accent4"/>
        </a:solidFill>
        <a:effectLst/>
      </p:bgPr>
    </p:bg>
    <p:spTree>
      <p:nvGrpSpPr>
        <p:cNvPr id="1" name="Shape 154"/>
        <p:cNvGrpSpPr/>
        <p:nvPr/>
      </p:nvGrpSpPr>
      <p:grpSpPr>
        <a:xfrm>
          <a:off x="0" y="0"/>
          <a:ext cx="0" cy="0"/>
          <a:chOff x="0" y="0"/>
          <a:chExt cx="0" cy="0"/>
        </a:xfrm>
      </p:grpSpPr>
      <p:sp>
        <p:nvSpPr>
          <p:cNvPr id="155" name="Google Shape;155;p29" descr="null"/>
          <p:cNvSpPr/>
          <p:nvPr/>
        </p:nvSpPr>
        <p:spPr>
          <a:xfrm>
            <a:off x="-74950" y="-36525"/>
            <a:ext cx="9227700" cy="10344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Font typeface="Lato"/>
              <a:buNone/>
              <a:defRPr b="1">
                <a:latin typeface="Lato"/>
                <a:ea typeface="Lato"/>
                <a:cs typeface="Lato"/>
                <a:sym typeface="Lato"/>
              </a:defRPr>
            </a:lvl1pPr>
            <a:lvl2pPr lvl="1" rtl="0">
              <a:spcBef>
                <a:spcPts val="0"/>
              </a:spcBef>
              <a:spcAft>
                <a:spcPts val="0"/>
              </a:spcAft>
              <a:buSzPts val="3200"/>
              <a:buFont typeface="Lato"/>
              <a:buNone/>
              <a:defRPr b="1">
                <a:latin typeface="Lato"/>
                <a:ea typeface="Lato"/>
                <a:cs typeface="Lato"/>
                <a:sym typeface="Lato"/>
              </a:defRPr>
            </a:lvl2pPr>
            <a:lvl3pPr lvl="2" rtl="0">
              <a:spcBef>
                <a:spcPts val="0"/>
              </a:spcBef>
              <a:spcAft>
                <a:spcPts val="0"/>
              </a:spcAft>
              <a:buSzPts val="3200"/>
              <a:buFont typeface="Lato"/>
              <a:buNone/>
              <a:defRPr b="1">
                <a:latin typeface="Lato"/>
                <a:ea typeface="Lato"/>
                <a:cs typeface="Lato"/>
                <a:sym typeface="Lato"/>
              </a:defRPr>
            </a:lvl3pPr>
            <a:lvl4pPr lvl="3" rtl="0">
              <a:spcBef>
                <a:spcPts val="0"/>
              </a:spcBef>
              <a:spcAft>
                <a:spcPts val="0"/>
              </a:spcAft>
              <a:buSzPts val="3200"/>
              <a:buFont typeface="Lato"/>
              <a:buNone/>
              <a:defRPr b="1">
                <a:latin typeface="Lato"/>
                <a:ea typeface="Lato"/>
                <a:cs typeface="Lato"/>
                <a:sym typeface="Lato"/>
              </a:defRPr>
            </a:lvl4pPr>
            <a:lvl5pPr lvl="4" rtl="0">
              <a:spcBef>
                <a:spcPts val="0"/>
              </a:spcBef>
              <a:spcAft>
                <a:spcPts val="0"/>
              </a:spcAft>
              <a:buSzPts val="3200"/>
              <a:buFont typeface="Lato"/>
              <a:buNone/>
              <a:defRPr b="1">
                <a:latin typeface="Lato"/>
                <a:ea typeface="Lato"/>
                <a:cs typeface="Lato"/>
                <a:sym typeface="Lato"/>
              </a:defRPr>
            </a:lvl5pPr>
            <a:lvl6pPr lvl="5" rtl="0">
              <a:spcBef>
                <a:spcPts val="0"/>
              </a:spcBef>
              <a:spcAft>
                <a:spcPts val="0"/>
              </a:spcAft>
              <a:buSzPts val="3200"/>
              <a:buFont typeface="Lato"/>
              <a:buNone/>
              <a:defRPr b="1">
                <a:latin typeface="Lato"/>
                <a:ea typeface="Lato"/>
                <a:cs typeface="Lato"/>
                <a:sym typeface="Lato"/>
              </a:defRPr>
            </a:lvl6pPr>
            <a:lvl7pPr lvl="6" rtl="0">
              <a:spcBef>
                <a:spcPts val="0"/>
              </a:spcBef>
              <a:spcAft>
                <a:spcPts val="0"/>
              </a:spcAft>
              <a:buSzPts val="3200"/>
              <a:buFont typeface="Lato"/>
              <a:buNone/>
              <a:defRPr b="1">
                <a:latin typeface="Lato"/>
                <a:ea typeface="Lato"/>
                <a:cs typeface="Lato"/>
                <a:sym typeface="Lato"/>
              </a:defRPr>
            </a:lvl7pPr>
            <a:lvl8pPr lvl="7" rtl="0">
              <a:spcBef>
                <a:spcPts val="0"/>
              </a:spcBef>
              <a:spcAft>
                <a:spcPts val="0"/>
              </a:spcAft>
              <a:buSzPts val="3200"/>
              <a:buFont typeface="Lato"/>
              <a:buNone/>
              <a:defRPr b="1">
                <a:latin typeface="Lato"/>
                <a:ea typeface="Lato"/>
                <a:cs typeface="Lato"/>
                <a:sym typeface="Lato"/>
              </a:defRPr>
            </a:lvl8pPr>
            <a:lvl9pPr lvl="8" rtl="0">
              <a:spcBef>
                <a:spcPts val="0"/>
              </a:spcBef>
              <a:spcAft>
                <a:spcPts val="0"/>
              </a:spcAft>
              <a:buSzPts val="3200"/>
              <a:buFont typeface="Lato"/>
              <a:buNone/>
              <a:defRPr b="1">
                <a:latin typeface="Lato"/>
                <a:ea typeface="Lato"/>
                <a:cs typeface="Lato"/>
                <a:sym typeface="Lato"/>
              </a:defRPr>
            </a:lvl9pPr>
          </a:lstStyle>
          <a:p>
            <a:endParaRPr/>
          </a:p>
        </p:txBody>
      </p:sp>
      <p:sp>
        <p:nvSpPr>
          <p:cNvPr id="157" name="Google Shape;157;p29"/>
          <p:cNvSpPr txBox="1">
            <a:spLocks noGrp="1"/>
          </p:cNvSpPr>
          <p:nvPr>
            <p:ph type="body" idx="1"/>
          </p:nvPr>
        </p:nvSpPr>
        <p:spPr>
          <a:xfrm>
            <a:off x="471900" y="1385675"/>
            <a:ext cx="18951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58" name="Google Shape;158;p29"/>
          <p:cNvSpPr txBox="1">
            <a:spLocks noGrp="1"/>
          </p:cNvSpPr>
          <p:nvPr>
            <p:ph type="body" idx="2"/>
          </p:nvPr>
        </p:nvSpPr>
        <p:spPr>
          <a:xfrm>
            <a:off x="2651722" y="1385675"/>
            <a:ext cx="19623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59" name="Google Shape;159;p29"/>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60" name="Google Shape;160;p29"/>
          <p:cNvGrpSpPr/>
          <p:nvPr/>
        </p:nvGrpSpPr>
        <p:grpSpPr>
          <a:xfrm>
            <a:off x="152400" y="4779450"/>
            <a:ext cx="3571875" cy="273600"/>
            <a:chOff x="152400" y="4779450"/>
            <a:chExt cx="3571875" cy="273600"/>
          </a:xfrm>
        </p:grpSpPr>
        <p:pic>
          <p:nvPicPr>
            <p:cNvPr id="161" name="Google Shape;161;p29"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62" name="Google Shape;162;p29"/>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163" name="Google Shape;163;p29"/>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
        <p:nvSpPr>
          <p:cNvPr id="164" name="Google Shape;164;p29"/>
          <p:cNvSpPr txBox="1">
            <a:spLocks noGrp="1"/>
          </p:cNvSpPr>
          <p:nvPr>
            <p:ph type="body" idx="3"/>
          </p:nvPr>
        </p:nvSpPr>
        <p:spPr>
          <a:xfrm>
            <a:off x="4898931" y="1385675"/>
            <a:ext cx="19623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65" name="Google Shape;165;p29"/>
          <p:cNvSpPr txBox="1">
            <a:spLocks noGrp="1"/>
          </p:cNvSpPr>
          <p:nvPr>
            <p:ph type="body" idx="4"/>
          </p:nvPr>
        </p:nvSpPr>
        <p:spPr>
          <a:xfrm>
            <a:off x="7146131" y="1385675"/>
            <a:ext cx="19623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 side">
  <p:cSld name="TITLE_AND_TWO_COLUMNS_1_1">
    <p:bg>
      <p:bgPr>
        <a:solidFill>
          <a:schemeClr val="accent4"/>
        </a:solidFill>
        <a:effectLst/>
      </p:bgPr>
    </p:bg>
    <p:spTree>
      <p:nvGrpSpPr>
        <p:cNvPr id="1" name="Shape 166"/>
        <p:cNvGrpSpPr/>
        <p:nvPr/>
      </p:nvGrpSpPr>
      <p:grpSpPr>
        <a:xfrm>
          <a:off x="0" y="0"/>
          <a:ext cx="0" cy="0"/>
          <a:chOff x="0" y="0"/>
          <a:chExt cx="0" cy="0"/>
        </a:xfrm>
      </p:grpSpPr>
      <p:sp>
        <p:nvSpPr>
          <p:cNvPr id="167" name="Google Shape;167;p30" descr="null"/>
          <p:cNvSpPr/>
          <p:nvPr/>
        </p:nvSpPr>
        <p:spPr>
          <a:xfrm rot="5400000">
            <a:off x="-2233825" y="2040600"/>
            <a:ext cx="5156400" cy="10623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0"/>
          <p:cNvSpPr txBox="1">
            <a:spLocks noGrp="1"/>
          </p:cNvSpPr>
          <p:nvPr>
            <p:ph type="title"/>
          </p:nvPr>
        </p:nvSpPr>
        <p:spPr>
          <a:xfrm>
            <a:off x="1233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Font typeface="Lato"/>
              <a:buNone/>
              <a:defRPr b="1">
                <a:solidFill>
                  <a:schemeClr val="dk2"/>
                </a:solidFill>
                <a:latin typeface="Lato"/>
                <a:ea typeface="Lato"/>
                <a:cs typeface="Lato"/>
                <a:sym typeface="Lato"/>
              </a:defRPr>
            </a:lvl2pPr>
            <a:lvl3pPr lvl="2" rtl="0">
              <a:spcBef>
                <a:spcPts val="0"/>
              </a:spcBef>
              <a:spcAft>
                <a:spcPts val="0"/>
              </a:spcAft>
              <a:buClr>
                <a:schemeClr val="dk2"/>
              </a:buClr>
              <a:buSzPts val="3200"/>
              <a:buFont typeface="Lato"/>
              <a:buNone/>
              <a:defRPr b="1">
                <a:solidFill>
                  <a:schemeClr val="dk2"/>
                </a:solidFill>
                <a:latin typeface="Lato"/>
                <a:ea typeface="Lato"/>
                <a:cs typeface="Lato"/>
                <a:sym typeface="Lato"/>
              </a:defRPr>
            </a:lvl3pPr>
            <a:lvl4pPr lvl="3" rtl="0">
              <a:spcBef>
                <a:spcPts val="0"/>
              </a:spcBef>
              <a:spcAft>
                <a:spcPts val="0"/>
              </a:spcAft>
              <a:buClr>
                <a:schemeClr val="dk2"/>
              </a:buClr>
              <a:buSzPts val="3200"/>
              <a:buFont typeface="Lato"/>
              <a:buNone/>
              <a:defRPr b="1">
                <a:solidFill>
                  <a:schemeClr val="dk2"/>
                </a:solidFill>
                <a:latin typeface="Lato"/>
                <a:ea typeface="Lato"/>
                <a:cs typeface="Lato"/>
                <a:sym typeface="Lato"/>
              </a:defRPr>
            </a:lvl4pPr>
            <a:lvl5pPr lvl="4" rtl="0">
              <a:spcBef>
                <a:spcPts val="0"/>
              </a:spcBef>
              <a:spcAft>
                <a:spcPts val="0"/>
              </a:spcAft>
              <a:buClr>
                <a:schemeClr val="dk2"/>
              </a:buClr>
              <a:buSzPts val="3200"/>
              <a:buFont typeface="Lato"/>
              <a:buNone/>
              <a:defRPr b="1">
                <a:solidFill>
                  <a:schemeClr val="dk2"/>
                </a:solidFill>
                <a:latin typeface="Lato"/>
                <a:ea typeface="Lato"/>
                <a:cs typeface="Lato"/>
                <a:sym typeface="Lato"/>
              </a:defRPr>
            </a:lvl5pPr>
            <a:lvl6pPr lvl="5" rtl="0">
              <a:spcBef>
                <a:spcPts val="0"/>
              </a:spcBef>
              <a:spcAft>
                <a:spcPts val="0"/>
              </a:spcAft>
              <a:buClr>
                <a:schemeClr val="dk2"/>
              </a:buClr>
              <a:buSzPts val="3200"/>
              <a:buFont typeface="Lato"/>
              <a:buNone/>
              <a:defRPr b="1">
                <a:solidFill>
                  <a:schemeClr val="dk2"/>
                </a:solidFill>
                <a:latin typeface="Lato"/>
                <a:ea typeface="Lato"/>
                <a:cs typeface="Lato"/>
                <a:sym typeface="Lato"/>
              </a:defRPr>
            </a:lvl6pPr>
            <a:lvl7pPr lvl="6" rtl="0">
              <a:spcBef>
                <a:spcPts val="0"/>
              </a:spcBef>
              <a:spcAft>
                <a:spcPts val="0"/>
              </a:spcAft>
              <a:buClr>
                <a:schemeClr val="dk2"/>
              </a:buClr>
              <a:buSzPts val="3200"/>
              <a:buFont typeface="Lato"/>
              <a:buNone/>
              <a:defRPr b="1">
                <a:solidFill>
                  <a:schemeClr val="dk2"/>
                </a:solidFill>
                <a:latin typeface="Lato"/>
                <a:ea typeface="Lato"/>
                <a:cs typeface="Lato"/>
                <a:sym typeface="Lato"/>
              </a:defRPr>
            </a:lvl7pPr>
            <a:lvl8pPr lvl="7" rtl="0">
              <a:spcBef>
                <a:spcPts val="0"/>
              </a:spcBef>
              <a:spcAft>
                <a:spcPts val="0"/>
              </a:spcAft>
              <a:buClr>
                <a:schemeClr val="dk2"/>
              </a:buClr>
              <a:buSzPts val="3200"/>
              <a:buFont typeface="Lato"/>
              <a:buNone/>
              <a:defRPr b="1">
                <a:solidFill>
                  <a:schemeClr val="dk2"/>
                </a:solidFill>
                <a:latin typeface="Lato"/>
                <a:ea typeface="Lato"/>
                <a:cs typeface="Lato"/>
                <a:sym typeface="Lato"/>
              </a:defRPr>
            </a:lvl8pPr>
            <a:lvl9pPr lvl="8" rtl="0">
              <a:spcBef>
                <a:spcPts val="0"/>
              </a:spcBef>
              <a:spcAft>
                <a:spcPts val="0"/>
              </a:spcAft>
              <a:buClr>
                <a:schemeClr val="dk2"/>
              </a:buClr>
              <a:buSzPts val="3200"/>
              <a:buFont typeface="Lato"/>
              <a:buNone/>
              <a:defRPr b="1">
                <a:solidFill>
                  <a:schemeClr val="dk2"/>
                </a:solidFill>
                <a:latin typeface="Lato"/>
                <a:ea typeface="Lato"/>
                <a:cs typeface="Lato"/>
                <a:sym typeface="Lato"/>
              </a:defRPr>
            </a:lvl9pPr>
          </a:lstStyle>
          <a:p>
            <a:endParaRPr/>
          </a:p>
        </p:txBody>
      </p:sp>
      <p:sp>
        <p:nvSpPr>
          <p:cNvPr id="169" name="Google Shape;169;p30"/>
          <p:cNvSpPr txBox="1">
            <a:spLocks noGrp="1"/>
          </p:cNvSpPr>
          <p:nvPr>
            <p:ph type="body" idx="1"/>
          </p:nvPr>
        </p:nvSpPr>
        <p:spPr>
          <a:xfrm>
            <a:off x="1233900" y="1157075"/>
            <a:ext cx="35718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70" name="Google Shape;170;p30"/>
          <p:cNvSpPr txBox="1">
            <a:spLocks noGrp="1"/>
          </p:cNvSpPr>
          <p:nvPr>
            <p:ph type="body" idx="2"/>
          </p:nvPr>
        </p:nvSpPr>
        <p:spPr>
          <a:xfrm>
            <a:off x="5146300" y="1157075"/>
            <a:ext cx="37002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71" name="Google Shape;171;p30"/>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72" name="Google Shape;172;p30"/>
          <p:cNvGrpSpPr/>
          <p:nvPr/>
        </p:nvGrpSpPr>
        <p:grpSpPr>
          <a:xfrm>
            <a:off x="152400" y="4779450"/>
            <a:ext cx="3571875" cy="273600"/>
            <a:chOff x="152400" y="4779450"/>
            <a:chExt cx="3571875" cy="273600"/>
          </a:xfrm>
        </p:grpSpPr>
        <p:pic>
          <p:nvPicPr>
            <p:cNvPr id="173" name="Google Shape;173;p30"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74" name="Google Shape;174;p30"/>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175" name="Google Shape;175;p30"/>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6"/>
        <p:cNvGrpSpPr/>
        <p:nvPr/>
      </p:nvGrpSpPr>
      <p:grpSpPr>
        <a:xfrm>
          <a:off x="0" y="0"/>
          <a:ext cx="0" cy="0"/>
          <a:chOff x="0" y="0"/>
          <a:chExt cx="0" cy="0"/>
        </a:xfrm>
      </p:grpSpPr>
      <p:sp>
        <p:nvSpPr>
          <p:cNvPr id="177" name="Google Shape;177;p31" descr="null"/>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1" descr="null"/>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 name="Google Shape;179;p31" descr="null"/>
          <p:cNvPicPr preferRelativeResize="0"/>
          <p:nvPr/>
        </p:nvPicPr>
        <p:blipFill>
          <a:blip r:embed="rId2">
            <a:alphaModFix/>
          </a:blip>
          <a:stretch>
            <a:fillRect/>
          </a:stretch>
        </p:blipFill>
        <p:spPr>
          <a:xfrm>
            <a:off x="6057900" y="3238525"/>
            <a:ext cx="3086100" cy="1905000"/>
          </a:xfrm>
          <a:prstGeom prst="rect">
            <a:avLst/>
          </a:prstGeom>
          <a:noFill/>
          <a:ln>
            <a:noFill/>
          </a:ln>
        </p:spPr>
      </p:pic>
      <p:sp>
        <p:nvSpPr>
          <p:cNvPr id="180" name="Google Shape;180;p3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81" name="Google Shape;181;p31"/>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82" name="Google Shape;182;p31"/>
          <p:cNvGrpSpPr/>
          <p:nvPr/>
        </p:nvGrpSpPr>
        <p:grpSpPr>
          <a:xfrm>
            <a:off x="152400" y="4779450"/>
            <a:ext cx="3571875" cy="273600"/>
            <a:chOff x="152400" y="4779450"/>
            <a:chExt cx="3571875" cy="273600"/>
          </a:xfrm>
        </p:grpSpPr>
        <p:pic>
          <p:nvPicPr>
            <p:cNvPr id="183" name="Google Shape;183;p31" descr="Social media icons for: Twitter, Facebook, LinkedIn, Instagram, Pinterest, and YouTube"/>
            <p:cNvPicPr preferRelativeResize="0"/>
            <p:nvPr/>
          </p:nvPicPr>
          <p:blipFill>
            <a:blip r:embed="rId3">
              <a:alphaModFix/>
            </a:blip>
            <a:stretch>
              <a:fillRect/>
            </a:stretch>
          </p:blipFill>
          <p:spPr>
            <a:xfrm>
              <a:off x="152400" y="4882300"/>
              <a:ext cx="1229306" cy="170750"/>
            </a:xfrm>
            <a:prstGeom prst="rect">
              <a:avLst/>
            </a:prstGeom>
            <a:noFill/>
            <a:ln>
              <a:noFill/>
            </a:ln>
          </p:spPr>
        </p:pic>
        <p:sp>
          <p:nvSpPr>
            <p:cNvPr id="184" name="Google Shape;184;p31"/>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185" name="Google Shape;185;p31"/>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Droid Sans"/>
              <a:buChar char="●"/>
              <a:defRPr>
                <a:latin typeface="Droid Sans"/>
                <a:ea typeface="Droid Sans"/>
                <a:cs typeface="Droid Sans"/>
                <a:sym typeface="Droid Sans"/>
              </a:defRPr>
            </a:lvl1pPr>
            <a:lvl2pPr marL="914400" lvl="1" indent="-317500">
              <a:spcBef>
                <a:spcPts val="1600"/>
              </a:spcBef>
              <a:spcAft>
                <a:spcPts val="0"/>
              </a:spcAft>
              <a:buSzPts val="1400"/>
              <a:buFont typeface="Droid Sans"/>
              <a:buChar char="○"/>
              <a:defRPr>
                <a:latin typeface="Droid Sans"/>
                <a:ea typeface="Droid Sans"/>
                <a:cs typeface="Droid Sans"/>
                <a:sym typeface="Droid Sans"/>
              </a:defRPr>
            </a:lvl2pPr>
            <a:lvl3pPr marL="1371600" lvl="2" indent="-317500">
              <a:spcBef>
                <a:spcPts val="1600"/>
              </a:spcBef>
              <a:spcAft>
                <a:spcPts val="0"/>
              </a:spcAft>
              <a:buSzPts val="1400"/>
              <a:buFont typeface="Droid Sans"/>
              <a:buChar char="■"/>
              <a:defRPr>
                <a:latin typeface="Droid Sans"/>
                <a:ea typeface="Droid Sans"/>
                <a:cs typeface="Droid Sans"/>
                <a:sym typeface="Droid Sans"/>
              </a:defRPr>
            </a:lvl3pPr>
            <a:lvl4pPr marL="1828800" lvl="3" indent="-317500">
              <a:spcBef>
                <a:spcPts val="1600"/>
              </a:spcBef>
              <a:spcAft>
                <a:spcPts val="0"/>
              </a:spcAft>
              <a:buSzPts val="1400"/>
              <a:buFont typeface="Droid Sans"/>
              <a:buChar char="●"/>
              <a:defRPr>
                <a:latin typeface="Droid Sans"/>
                <a:ea typeface="Droid Sans"/>
                <a:cs typeface="Droid Sans"/>
                <a:sym typeface="Droid Sans"/>
              </a:defRPr>
            </a:lvl4pPr>
            <a:lvl5pPr marL="2286000" lvl="4" indent="-317500">
              <a:spcBef>
                <a:spcPts val="1600"/>
              </a:spcBef>
              <a:spcAft>
                <a:spcPts val="0"/>
              </a:spcAft>
              <a:buSzPts val="1400"/>
              <a:buFont typeface="Droid Sans"/>
              <a:buChar char="○"/>
              <a:defRPr>
                <a:latin typeface="Droid Sans"/>
                <a:ea typeface="Droid Sans"/>
                <a:cs typeface="Droid Sans"/>
                <a:sym typeface="Droid Sans"/>
              </a:defRPr>
            </a:lvl5pPr>
            <a:lvl6pPr marL="2743200" lvl="5" indent="-317500">
              <a:spcBef>
                <a:spcPts val="1600"/>
              </a:spcBef>
              <a:spcAft>
                <a:spcPts val="0"/>
              </a:spcAft>
              <a:buSzPts val="1400"/>
              <a:buFont typeface="Droid Sans"/>
              <a:buChar char="■"/>
              <a:defRPr>
                <a:latin typeface="Droid Sans"/>
                <a:ea typeface="Droid Sans"/>
                <a:cs typeface="Droid Sans"/>
                <a:sym typeface="Droid Sans"/>
              </a:defRPr>
            </a:lvl6pPr>
            <a:lvl7pPr marL="3200400" lvl="6" indent="-317500">
              <a:spcBef>
                <a:spcPts val="1600"/>
              </a:spcBef>
              <a:spcAft>
                <a:spcPts val="0"/>
              </a:spcAft>
              <a:buSzPts val="1400"/>
              <a:buFont typeface="Droid Sans"/>
              <a:buChar char="●"/>
              <a:defRPr>
                <a:latin typeface="Droid Sans"/>
                <a:ea typeface="Droid Sans"/>
                <a:cs typeface="Droid Sans"/>
                <a:sym typeface="Droid Sans"/>
              </a:defRPr>
            </a:lvl7pPr>
            <a:lvl8pPr marL="3657600" lvl="7" indent="-317500">
              <a:spcBef>
                <a:spcPts val="1600"/>
              </a:spcBef>
              <a:spcAft>
                <a:spcPts val="0"/>
              </a:spcAft>
              <a:buSzPts val="1400"/>
              <a:buFont typeface="Droid Sans"/>
              <a:buChar char="○"/>
              <a:defRPr>
                <a:latin typeface="Droid Sans"/>
                <a:ea typeface="Droid Sans"/>
                <a:cs typeface="Droid Sans"/>
                <a:sym typeface="Droid Sans"/>
              </a:defRPr>
            </a:lvl8pPr>
            <a:lvl9pPr marL="4114800" lvl="8" indent="-317500">
              <a:spcBef>
                <a:spcPts val="1600"/>
              </a:spcBef>
              <a:spcAft>
                <a:spcPts val="1600"/>
              </a:spcAft>
              <a:buSzPts val="1400"/>
              <a:buFont typeface="Droid Sans"/>
              <a:buChar char="■"/>
              <a:defRPr>
                <a:latin typeface="Droid Sans"/>
                <a:ea typeface="Droid Sans"/>
                <a:cs typeface="Droid Sans"/>
                <a:sym typeface="Droid Sans"/>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1C4587"/>
        </a:solidFill>
        <a:effectLst/>
      </p:bgPr>
    </p:bg>
    <p:spTree>
      <p:nvGrpSpPr>
        <p:cNvPr id="1" name="Shape 186"/>
        <p:cNvGrpSpPr/>
        <p:nvPr/>
      </p:nvGrpSpPr>
      <p:grpSpPr>
        <a:xfrm>
          <a:off x="0" y="0"/>
          <a:ext cx="0" cy="0"/>
          <a:chOff x="0" y="0"/>
          <a:chExt cx="0" cy="0"/>
        </a:xfrm>
      </p:grpSpPr>
      <p:sp>
        <p:nvSpPr>
          <p:cNvPr id="187" name="Google Shape;187;p32" descr="null"/>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2" descr="null"/>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 name="Google Shape;189;p32" descr="null"/>
          <p:cNvPicPr preferRelativeResize="0"/>
          <p:nvPr/>
        </p:nvPicPr>
        <p:blipFill>
          <a:blip r:embed="rId2">
            <a:alphaModFix/>
          </a:blip>
          <a:stretch>
            <a:fillRect/>
          </a:stretch>
        </p:blipFill>
        <p:spPr>
          <a:xfrm>
            <a:off x="6057900" y="3238525"/>
            <a:ext cx="3086100" cy="1905000"/>
          </a:xfrm>
          <a:prstGeom prst="rect">
            <a:avLst/>
          </a:prstGeom>
          <a:noFill/>
          <a:ln>
            <a:noFill/>
          </a:ln>
        </p:spPr>
      </p:pic>
      <p:sp>
        <p:nvSpPr>
          <p:cNvPr id="190" name="Google Shape;190;p32"/>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1" name="Google Shape;191;p32"/>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lt1"/>
              </a:buClr>
              <a:buSzPts val="1800"/>
              <a:buChar char="●"/>
              <a:defRPr sz="1800">
                <a:solidFill>
                  <a:schemeClr val="lt1"/>
                </a:solidFill>
              </a:defRPr>
            </a:lvl1pPr>
            <a:lvl2pPr marL="914400" lvl="1" indent="-342900" rtl="0">
              <a:spcBef>
                <a:spcPts val="1600"/>
              </a:spcBef>
              <a:spcAft>
                <a:spcPts val="0"/>
              </a:spcAft>
              <a:buClr>
                <a:schemeClr val="lt1"/>
              </a:buClr>
              <a:buSzPts val="1800"/>
              <a:buChar char="○"/>
              <a:defRPr sz="1800">
                <a:solidFill>
                  <a:schemeClr val="lt1"/>
                </a:solidFill>
              </a:defRPr>
            </a:lvl2pPr>
            <a:lvl3pPr marL="1371600" lvl="2" indent="-342900" rtl="0">
              <a:spcBef>
                <a:spcPts val="1600"/>
              </a:spcBef>
              <a:spcAft>
                <a:spcPts val="0"/>
              </a:spcAft>
              <a:buClr>
                <a:schemeClr val="lt1"/>
              </a:buClr>
              <a:buSzPts val="1800"/>
              <a:buChar char="■"/>
              <a:defRPr>
                <a:solidFill>
                  <a:schemeClr val="lt1"/>
                </a:solidFill>
              </a:defRPr>
            </a:lvl3pPr>
            <a:lvl4pPr marL="1828800" lvl="3" indent="-342900" rtl="0">
              <a:spcBef>
                <a:spcPts val="1600"/>
              </a:spcBef>
              <a:spcAft>
                <a:spcPts val="0"/>
              </a:spcAft>
              <a:buClr>
                <a:schemeClr val="lt1"/>
              </a:buClr>
              <a:buSzPts val="1800"/>
              <a:buChar char="●"/>
              <a:defRPr sz="1800">
                <a:solidFill>
                  <a:schemeClr val="lt1"/>
                </a:solidFill>
              </a:defRPr>
            </a:lvl4pPr>
            <a:lvl5pPr marL="2286000" lvl="4" indent="-342900" rtl="0">
              <a:spcBef>
                <a:spcPts val="1600"/>
              </a:spcBef>
              <a:spcAft>
                <a:spcPts val="0"/>
              </a:spcAft>
              <a:buClr>
                <a:schemeClr val="lt1"/>
              </a:buClr>
              <a:buSzPts val="1800"/>
              <a:buChar char="○"/>
              <a:defRPr sz="1800">
                <a:solidFill>
                  <a:schemeClr val="lt1"/>
                </a:solidFill>
              </a:defRPr>
            </a:lvl5pPr>
            <a:lvl6pPr marL="2743200" lvl="5" indent="-342900" rtl="0">
              <a:spcBef>
                <a:spcPts val="1600"/>
              </a:spcBef>
              <a:spcAft>
                <a:spcPts val="0"/>
              </a:spcAft>
              <a:buClr>
                <a:schemeClr val="lt1"/>
              </a:buClr>
              <a:buSzPts val="1800"/>
              <a:buChar char="■"/>
              <a:defRPr sz="1800">
                <a:solidFill>
                  <a:schemeClr val="lt1"/>
                </a:solidFill>
              </a:defRPr>
            </a:lvl6pPr>
            <a:lvl7pPr marL="3200400" lvl="6" indent="-342900" rtl="0">
              <a:spcBef>
                <a:spcPts val="1600"/>
              </a:spcBef>
              <a:spcAft>
                <a:spcPts val="0"/>
              </a:spcAft>
              <a:buClr>
                <a:schemeClr val="lt1"/>
              </a:buClr>
              <a:buSzPts val="1800"/>
              <a:buChar char="●"/>
              <a:defRPr sz="1800">
                <a:solidFill>
                  <a:schemeClr val="lt1"/>
                </a:solidFill>
              </a:defRPr>
            </a:lvl7pPr>
            <a:lvl8pPr marL="3657600" lvl="7" indent="-342900" rtl="0">
              <a:spcBef>
                <a:spcPts val="1600"/>
              </a:spcBef>
              <a:spcAft>
                <a:spcPts val="0"/>
              </a:spcAft>
              <a:buClr>
                <a:schemeClr val="lt1"/>
              </a:buClr>
              <a:buSzPts val="1800"/>
              <a:buChar char="○"/>
              <a:defRPr sz="1800">
                <a:solidFill>
                  <a:schemeClr val="lt1"/>
                </a:solidFill>
              </a:defRPr>
            </a:lvl8pPr>
            <a:lvl9pPr marL="4114800" lvl="8" indent="-342900" rtl="0">
              <a:spcBef>
                <a:spcPts val="1600"/>
              </a:spcBef>
              <a:spcAft>
                <a:spcPts val="1600"/>
              </a:spcAft>
              <a:buClr>
                <a:schemeClr val="lt1"/>
              </a:buClr>
              <a:buSzPts val="1800"/>
              <a:buChar char="■"/>
              <a:defRPr sz="1800">
                <a:solidFill>
                  <a:schemeClr val="lt1"/>
                </a:solidFill>
              </a:defRPr>
            </a:lvl9pPr>
          </a:lstStyle>
          <a:p>
            <a:endParaRPr/>
          </a:p>
        </p:txBody>
      </p:sp>
      <p:sp>
        <p:nvSpPr>
          <p:cNvPr id="192" name="Google Shape;192;p32"/>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3" name="Google Shape;193;p32"/>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4"/>
        <p:cNvGrpSpPr/>
        <p:nvPr/>
      </p:nvGrpSpPr>
      <p:grpSpPr>
        <a:xfrm>
          <a:off x="0" y="0"/>
          <a:ext cx="0" cy="0"/>
          <a:chOff x="0" y="0"/>
          <a:chExt cx="0" cy="0"/>
        </a:xfrm>
      </p:grpSpPr>
      <p:sp>
        <p:nvSpPr>
          <p:cNvPr id="195" name="Google Shape;195;p33"/>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196" name="Google Shape;196;p33"/>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97" name="Google Shape;197;p33"/>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1C4587"/>
        </a:solidFill>
        <a:effectLst/>
      </p:bgPr>
    </p:bg>
    <p:spTree>
      <p:nvGrpSpPr>
        <p:cNvPr id="1" name="Shape 198"/>
        <p:cNvGrpSpPr/>
        <p:nvPr/>
      </p:nvGrpSpPr>
      <p:grpSpPr>
        <a:xfrm>
          <a:off x="0" y="0"/>
          <a:ext cx="0" cy="0"/>
          <a:chOff x="0" y="0"/>
          <a:chExt cx="0" cy="0"/>
        </a:xfrm>
      </p:grpSpPr>
      <p:sp>
        <p:nvSpPr>
          <p:cNvPr id="199" name="Google Shape;199;p34" descr="null"/>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4" descr="null"/>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4"/>
          <p:cNvSpPr txBox="1">
            <a:spLocks noGrp="1"/>
          </p:cNvSpPr>
          <p:nvPr>
            <p:ph type="title"/>
          </p:nvPr>
        </p:nvSpPr>
        <p:spPr>
          <a:xfrm>
            <a:off x="341700" y="1233175"/>
            <a:ext cx="4045200" cy="1482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02" name="Google Shape;202;p34"/>
          <p:cNvSpPr txBox="1">
            <a:spLocks noGrp="1"/>
          </p:cNvSpPr>
          <p:nvPr>
            <p:ph type="subTitle" idx="1"/>
          </p:nvPr>
        </p:nvSpPr>
        <p:spPr>
          <a:xfrm>
            <a:off x="341700" y="2779475"/>
            <a:ext cx="39690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2100"/>
              <a:buNone/>
              <a:defRPr sz="2100">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203" name="Google Shape;203;p3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81000" rtl="0">
              <a:spcBef>
                <a:spcPts val="0"/>
              </a:spcBef>
              <a:spcAft>
                <a:spcPts val="0"/>
              </a:spcAft>
              <a:buClr>
                <a:schemeClr val="lt1"/>
              </a:buClr>
              <a:buSzPts val="2400"/>
              <a:buChar char="●"/>
              <a:defRPr>
                <a:solidFill>
                  <a:schemeClr val="lt1"/>
                </a:solidFill>
              </a:defRPr>
            </a:lvl1pPr>
            <a:lvl2pPr marL="914400" lvl="1" indent="-361950" rtl="0">
              <a:spcBef>
                <a:spcPts val="1600"/>
              </a:spcBef>
              <a:spcAft>
                <a:spcPts val="0"/>
              </a:spcAft>
              <a:buClr>
                <a:schemeClr val="lt1"/>
              </a:buClr>
              <a:buSzPts val="2100"/>
              <a:buChar char="○"/>
              <a:defRPr>
                <a:solidFill>
                  <a:schemeClr val="lt1"/>
                </a:solidFill>
              </a:defRPr>
            </a:lvl2pPr>
            <a:lvl3pPr marL="1371600" lvl="2" indent="-342900" rtl="0">
              <a:spcBef>
                <a:spcPts val="1600"/>
              </a:spcBef>
              <a:spcAft>
                <a:spcPts val="0"/>
              </a:spcAft>
              <a:buClr>
                <a:schemeClr val="lt1"/>
              </a:buClr>
              <a:buSzPts val="1800"/>
              <a:buChar char="■"/>
              <a:defRPr>
                <a:solidFill>
                  <a:schemeClr val="lt1"/>
                </a:solidFill>
              </a:defRPr>
            </a:lvl3pPr>
            <a:lvl4pPr marL="1828800" lvl="3" indent="-330200" rtl="0">
              <a:spcBef>
                <a:spcPts val="1600"/>
              </a:spcBef>
              <a:spcAft>
                <a:spcPts val="0"/>
              </a:spcAft>
              <a:buClr>
                <a:schemeClr val="lt1"/>
              </a:buClr>
              <a:buSzPts val="16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04" name="Google Shape;204;p34"/>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05" name="Google Shape;205;p34"/>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SEW">
  <p:cSld name="CAPTION_ONLY">
    <p:spTree>
      <p:nvGrpSpPr>
        <p:cNvPr id="1" name="Shape 206"/>
        <p:cNvGrpSpPr/>
        <p:nvPr/>
      </p:nvGrpSpPr>
      <p:grpSpPr>
        <a:xfrm>
          <a:off x="0" y="0"/>
          <a:ext cx="0" cy="0"/>
          <a:chOff x="0" y="0"/>
          <a:chExt cx="0" cy="0"/>
        </a:xfrm>
      </p:grpSpPr>
      <p:sp>
        <p:nvSpPr>
          <p:cNvPr id="207" name="Google Shape;207;p35" descr="null"/>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5" descr="null"/>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5"/>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10" name="Google Shape;210;p35"/>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pic>
        <p:nvPicPr>
          <p:cNvPr id="211" name="Google Shape;211;p35"/>
          <p:cNvPicPr preferRelativeResize="0"/>
          <p:nvPr/>
        </p:nvPicPr>
        <p:blipFill>
          <a:blip r:embed="rId2">
            <a:alphaModFix/>
          </a:blip>
          <a:stretch>
            <a:fillRect/>
          </a:stretch>
        </p:blipFill>
        <p:spPr>
          <a:xfrm rot="10800000" flipH="1">
            <a:off x="6057900" y="0"/>
            <a:ext cx="3086100" cy="1905000"/>
          </a:xfrm>
          <a:prstGeom prst="rect">
            <a:avLst/>
          </a:prstGeom>
          <a:noFill/>
          <a:ln>
            <a:noFill/>
          </a:ln>
        </p:spPr>
      </p:pic>
      <p:sp>
        <p:nvSpPr>
          <p:cNvPr id="212" name="Google Shape;212;p35"/>
          <p:cNvSpPr/>
          <p:nvPr/>
        </p:nvSpPr>
        <p:spPr>
          <a:xfrm>
            <a:off x="-108125" y="348750"/>
            <a:ext cx="9329400" cy="3930000"/>
          </a:xfrm>
          <a:prstGeom prst="rect">
            <a:avLst/>
          </a:prstGeom>
          <a:solidFill>
            <a:srgbClr val="E7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3" name="Google Shape;213;p35"/>
          <p:cNvPicPr preferRelativeResize="0"/>
          <p:nvPr/>
        </p:nvPicPr>
        <p:blipFill>
          <a:blip r:embed="rId3">
            <a:alphaModFix/>
          </a:blip>
          <a:stretch>
            <a:fillRect/>
          </a:stretch>
        </p:blipFill>
        <p:spPr>
          <a:xfrm>
            <a:off x="1072387" y="107588"/>
            <a:ext cx="6999225" cy="447647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Gray Box">
  <p:cSld name="CAPTION_ONLY_1">
    <p:spTree>
      <p:nvGrpSpPr>
        <p:cNvPr id="1" name="Shape 214"/>
        <p:cNvGrpSpPr/>
        <p:nvPr/>
      </p:nvGrpSpPr>
      <p:grpSpPr>
        <a:xfrm>
          <a:off x="0" y="0"/>
          <a:ext cx="0" cy="0"/>
          <a:chOff x="0" y="0"/>
          <a:chExt cx="0" cy="0"/>
        </a:xfrm>
      </p:grpSpPr>
      <p:sp>
        <p:nvSpPr>
          <p:cNvPr id="215" name="Google Shape;215;p36" descr="null"/>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6" descr="null"/>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6"/>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18" name="Google Shape;218;p36"/>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pic>
        <p:nvPicPr>
          <p:cNvPr id="219" name="Google Shape;219;p36"/>
          <p:cNvPicPr preferRelativeResize="0"/>
          <p:nvPr/>
        </p:nvPicPr>
        <p:blipFill>
          <a:blip r:embed="rId2">
            <a:alphaModFix/>
          </a:blip>
          <a:stretch>
            <a:fillRect/>
          </a:stretch>
        </p:blipFill>
        <p:spPr>
          <a:xfrm rot="10800000" flipH="1">
            <a:off x="6057900" y="0"/>
            <a:ext cx="3086100" cy="1905000"/>
          </a:xfrm>
          <a:prstGeom prst="rect">
            <a:avLst/>
          </a:prstGeom>
          <a:noFill/>
          <a:ln>
            <a:noFill/>
          </a:ln>
        </p:spPr>
      </p:pic>
      <p:sp>
        <p:nvSpPr>
          <p:cNvPr id="220" name="Google Shape;220;p36"/>
          <p:cNvSpPr/>
          <p:nvPr/>
        </p:nvSpPr>
        <p:spPr>
          <a:xfrm>
            <a:off x="0" y="1270602"/>
            <a:ext cx="9144000" cy="2496000"/>
          </a:xfrm>
          <a:prstGeom prst="rect">
            <a:avLst/>
          </a:prstGeom>
          <a:solidFill>
            <a:srgbClr val="E7E6E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221"/>
        <p:cNvGrpSpPr/>
        <p:nvPr/>
      </p:nvGrpSpPr>
      <p:grpSpPr>
        <a:xfrm>
          <a:off x="0" y="0"/>
          <a:ext cx="0" cy="0"/>
          <a:chOff x="0" y="0"/>
          <a:chExt cx="0" cy="0"/>
        </a:xfrm>
      </p:grpSpPr>
      <p:pic>
        <p:nvPicPr>
          <p:cNvPr id="222" name="Google Shape;222;p37"/>
          <p:cNvPicPr preferRelativeResize="0"/>
          <p:nvPr/>
        </p:nvPicPr>
        <p:blipFill>
          <a:blip r:embed="rId2">
            <a:alphaModFix/>
          </a:blip>
          <a:stretch>
            <a:fillRect/>
          </a:stretch>
        </p:blipFill>
        <p:spPr>
          <a:xfrm>
            <a:off x="6057900" y="3238525"/>
            <a:ext cx="3086100" cy="1905000"/>
          </a:xfrm>
          <a:prstGeom prst="rect">
            <a:avLst/>
          </a:prstGeom>
          <a:noFill/>
          <a:ln>
            <a:noFill/>
          </a:ln>
        </p:spPr>
      </p:pic>
      <p:sp>
        <p:nvSpPr>
          <p:cNvPr id="223" name="Google Shape;223;p37"/>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24" name="Google Shape;224;p37"/>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81000" algn="ctr" rtl="0">
              <a:spcBef>
                <a:spcPts val="0"/>
              </a:spcBef>
              <a:spcAft>
                <a:spcPts val="0"/>
              </a:spcAft>
              <a:buClr>
                <a:schemeClr val="dk2"/>
              </a:buClr>
              <a:buSzPts val="2400"/>
              <a:buChar char="●"/>
              <a:defRPr>
                <a:solidFill>
                  <a:schemeClr val="dk2"/>
                </a:solidFill>
              </a:defRPr>
            </a:lvl1pPr>
            <a:lvl2pPr marL="914400" lvl="1" indent="-361950" algn="ctr" rtl="0">
              <a:spcBef>
                <a:spcPts val="1600"/>
              </a:spcBef>
              <a:spcAft>
                <a:spcPts val="0"/>
              </a:spcAft>
              <a:buClr>
                <a:schemeClr val="dk2"/>
              </a:buClr>
              <a:buSzPts val="2100"/>
              <a:buChar char="○"/>
              <a:defRPr>
                <a:solidFill>
                  <a:schemeClr val="dk2"/>
                </a:solidFill>
              </a:defRPr>
            </a:lvl2pPr>
            <a:lvl3pPr marL="1371600" lvl="2" indent="-342900" algn="ctr" rtl="0">
              <a:spcBef>
                <a:spcPts val="1600"/>
              </a:spcBef>
              <a:spcAft>
                <a:spcPts val="0"/>
              </a:spcAft>
              <a:buClr>
                <a:schemeClr val="dk2"/>
              </a:buClr>
              <a:buSzPts val="1800"/>
              <a:buChar char="■"/>
              <a:defRPr>
                <a:solidFill>
                  <a:schemeClr val="dk2"/>
                </a:solidFill>
              </a:defRPr>
            </a:lvl3pPr>
            <a:lvl4pPr marL="1828800" lvl="3" indent="-330200" algn="ctr" rtl="0">
              <a:spcBef>
                <a:spcPts val="1600"/>
              </a:spcBef>
              <a:spcAft>
                <a:spcPts val="0"/>
              </a:spcAft>
              <a:buClr>
                <a:schemeClr val="dk2"/>
              </a:buClr>
              <a:buSzPts val="1600"/>
              <a:buChar char="●"/>
              <a:defRPr>
                <a:solidFill>
                  <a:schemeClr val="dk2"/>
                </a:solidFill>
              </a:defRPr>
            </a:lvl4pPr>
            <a:lvl5pPr marL="2286000" lvl="4" indent="-317500" algn="ctr" rtl="0">
              <a:spcBef>
                <a:spcPts val="1600"/>
              </a:spcBef>
              <a:spcAft>
                <a:spcPts val="0"/>
              </a:spcAft>
              <a:buClr>
                <a:schemeClr val="dk2"/>
              </a:buClr>
              <a:buSzPts val="1400"/>
              <a:buChar char="○"/>
              <a:defRPr>
                <a:solidFill>
                  <a:schemeClr val="dk2"/>
                </a:solidFill>
              </a:defRPr>
            </a:lvl5pPr>
            <a:lvl6pPr marL="2743200" lvl="5" indent="-317500" algn="ctr" rtl="0">
              <a:spcBef>
                <a:spcPts val="1600"/>
              </a:spcBef>
              <a:spcAft>
                <a:spcPts val="0"/>
              </a:spcAft>
              <a:buClr>
                <a:schemeClr val="dk2"/>
              </a:buClr>
              <a:buSzPts val="1400"/>
              <a:buChar char="■"/>
              <a:defRPr>
                <a:solidFill>
                  <a:schemeClr val="dk2"/>
                </a:solidFill>
              </a:defRPr>
            </a:lvl6pPr>
            <a:lvl7pPr marL="3200400" lvl="6" indent="-317500" algn="ctr" rtl="0">
              <a:spcBef>
                <a:spcPts val="1600"/>
              </a:spcBef>
              <a:spcAft>
                <a:spcPts val="0"/>
              </a:spcAft>
              <a:buClr>
                <a:schemeClr val="dk2"/>
              </a:buClr>
              <a:buSzPts val="1400"/>
              <a:buChar char="●"/>
              <a:defRPr>
                <a:solidFill>
                  <a:schemeClr val="dk2"/>
                </a:solidFill>
              </a:defRPr>
            </a:lvl7pPr>
            <a:lvl8pPr marL="3657600" lvl="7" indent="-317500" algn="ctr" rtl="0">
              <a:spcBef>
                <a:spcPts val="1600"/>
              </a:spcBef>
              <a:spcAft>
                <a:spcPts val="0"/>
              </a:spcAft>
              <a:buClr>
                <a:schemeClr val="dk2"/>
              </a:buClr>
              <a:buSzPts val="1400"/>
              <a:buChar char="○"/>
              <a:defRPr>
                <a:solidFill>
                  <a:schemeClr val="dk2"/>
                </a:solidFill>
              </a:defRPr>
            </a:lvl8pPr>
            <a:lvl9pPr marL="4114800" lvl="8" indent="-317500" algn="ctr" rtl="0">
              <a:spcBef>
                <a:spcPts val="1600"/>
              </a:spcBef>
              <a:spcAft>
                <a:spcPts val="1600"/>
              </a:spcAft>
              <a:buClr>
                <a:schemeClr val="dk2"/>
              </a:buClr>
              <a:buSzPts val="1400"/>
              <a:buChar char="■"/>
              <a:defRPr>
                <a:solidFill>
                  <a:schemeClr val="dk2"/>
                </a:solidFill>
              </a:defRPr>
            </a:lvl9pPr>
          </a:lstStyle>
          <a:p>
            <a:endParaRPr/>
          </a:p>
        </p:txBody>
      </p:sp>
      <p:sp>
        <p:nvSpPr>
          <p:cNvPr id="225" name="Google Shape;225;p37"/>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26" name="Google Shape;226;p37"/>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light" type="blank">
  <p:cSld name="BLANK">
    <p:bg>
      <p:bgPr>
        <a:solidFill>
          <a:schemeClr val="accent4"/>
        </a:solidFill>
        <a:effectLst/>
      </p:bgPr>
    </p:bg>
    <p:spTree>
      <p:nvGrpSpPr>
        <p:cNvPr id="1" name="Shape 227"/>
        <p:cNvGrpSpPr/>
        <p:nvPr/>
      </p:nvGrpSpPr>
      <p:grpSpPr>
        <a:xfrm>
          <a:off x="0" y="0"/>
          <a:ext cx="0" cy="0"/>
          <a:chOff x="0" y="0"/>
          <a:chExt cx="0" cy="0"/>
        </a:xfrm>
      </p:grpSpPr>
      <p:sp>
        <p:nvSpPr>
          <p:cNvPr id="228" name="Google Shape;228;p38"/>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estions?">
  <p:cSld name="BLANK_3">
    <p:bg>
      <p:bgPr>
        <a:solidFill>
          <a:schemeClr val="accent4"/>
        </a:solidFill>
        <a:effectLst/>
      </p:bgPr>
    </p:bg>
    <p:spTree>
      <p:nvGrpSpPr>
        <p:cNvPr id="1" name="Shape 229"/>
        <p:cNvGrpSpPr/>
        <p:nvPr/>
      </p:nvGrpSpPr>
      <p:grpSpPr>
        <a:xfrm>
          <a:off x="0" y="0"/>
          <a:ext cx="0" cy="0"/>
          <a:chOff x="0" y="0"/>
          <a:chExt cx="0" cy="0"/>
        </a:xfrm>
      </p:grpSpPr>
      <p:sp>
        <p:nvSpPr>
          <p:cNvPr id="230" name="Google Shape;230;p39"/>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31" name="Google Shape;231;p39" descr="Drawing of a question mark on a chalk board."/>
          <p:cNvPicPr preferRelativeResize="0"/>
          <p:nvPr/>
        </p:nvPicPr>
        <p:blipFill rotWithShape="1">
          <a:blip r:embed="rId2">
            <a:alphaModFix/>
          </a:blip>
          <a:srcRect l="21445" r="24900"/>
          <a:stretch/>
        </p:blipFill>
        <p:spPr>
          <a:xfrm>
            <a:off x="4658275" y="76725"/>
            <a:ext cx="4473150" cy="4988224"/>
          </a:xfrm>
          <a:prstGeom prst="rect">
            <a:avLst/>
          </a:prstGeom>
          <a:noFill/>
          <a:ln w="114300" cap="flat" cmpd="sng">
            <a:solidFill>
              <a:srgbClr val="3F2D6F"/>
            </a:solidFill>
            <a:prstDash val="solid"/>
            <a:round/>
            <a:headEnd type="none" w="sm" len="sm"/>
            <a:tailEnd type="none" w="sm" len="sm"/>
          </a:ln>
        </p:spPr>
      </p:pic>
      <p:sp>
        <p:nvSpPr>
          <p:cNvPr id="232" name="Google Shape;232;p39"/>
          <p:cNvSpPr txBox="1"/>
          <p:nvPr/>
        </p:nvSpPr>
        <p:spPr>
          <a:xfrm>
            <a:off x="86375" y="1802900"/>
            <a:ext cx="4296600" cy="100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latin typeface="Lato"/>
                <a:ea typeface="Lato"/>
                <a:cs typeface="Lato"/>
                <a:sym typeface="Lato"/>
              </a:rPr>
              <a:t>Questions?</a:t>
            </a:r>
            <a:endParaRPr sz="4800">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p:cSld name="BLANK_2">
    <p:bg>
      <p:bgPr>
        <a:solidFill>
          <a:schemeClr val="accent4"/>
        </a:solidFill>
        <a:effectLst/>
      </p:bgPr>
    </p:bg>
    <p:spTree>
      <p:nvGrpSpPr>
        <p:cNvPr id="1" name="Shape 233"/>
        <p:cNvGrpSpPr/>
        <p:nvPr/>
      </p:nvGrpSpPr>
      <p:grpSpPr>
        <a:xfrm>
          <a:off x="0" y="0"/>
          <a:ext cx="0" cy="0"/>
          <a:chOff x="0" y="0"/>
          <a:chExt cx="0" cy="0"/>
        </a:xfrm>
      </p:grpSpPr>
      <p:sp>
        <p:nvSpPr>
          <p:cNvPr id="234" name="Google Shape;234;p40"/>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235" name="Google Shape;235;p40"/>
          <p:cNvCxnSpPr/>
          <p:nvPr/>
        </p:nvCxnSpPr>
        <p:spPr>
          <a:xfrm rot="10800000">
            <a:off x="1899750" y="1590775"/>
            <a:ext cx="7259700" cy="46500"/>
          </a:xfrm>
          <a:prstGeom prst="straightConnector1">
            <a:avLst/>
          </a:prstGeom>
          <a:noFill/>
          <a:ln w="38100" cap="flat" cmpd="sng">
            <a:solidFill>
              <a:srgbClr val="372861"/>
            </a:solidFill>
            <a:prstDash val="solid"/>
            <a:round/>
            <a:headEnd type="none" w="med" len="med"/>
            <a:tailEnd type="none" w="med" len="med"/>
          </a:ln>
        </p:spPr>
      </p:cxnSp>
      <p:sp>
        <p:nvSpPr>
          <p:cNvPr id="236" name="Google Shape;236;p40"/>
          <p:cNvSpPr txBox="1">
            <a:spLocks noGrp="1"/>
          </p:cNvSpPr>
          <p:nvPr>
            <p:ph type="title"/>
          </p:nvPr>
        </p:nvSpPr>
        <p:spPr>
          <a:xfrm>
            <a:off x="1946200" y="1723425"/>
            <a:ext cx="7012500" cy="10659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37286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dark">
  <p:cSld name="BLANK_1">
    <p:bg>
      <p:bgPr>
        <a:solidFill>
          <a:srgbClr val="372861"/>
        </a:solidFill>
        <a:effectLst/>
      </p:bgPr>
    </p:bg>
    <p:spTree>
      <p:nvGrpSpPr>
        <p:cNvPr id="1" name="Shape 237"/>
        <p:cNvGrpSpPr/>
        <p:nvPr/>
      </p:nvGrpSpPr>
      <p:grpSpPr>
        <a:xfrm>
          <a:off x="0" y="0"/>
          <a:ext cx="0" cy="0"/>
          <a:chOff x="0" y="0"/>
          <a:chExt cx="0" cy="0"/>
        </a:xfrm>
      </p:grpSpPr>
      <p:sp>
        <p:nvSpPr>
          <p:cNvPr id="238" name="Google Shape;238;p41"/>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 purple mark R">
  <p:cSld name="TITLE_1">
    <p:spTree>
      <p:nvGrpSpPr>
        <p:cNvPr id="1" name="Shape 243"/>
        <p:cNvGrpSpPr/>
        <p:nvPr/>
      </p:nvGrpSpPr>
      <p:grpSpPr>
        <a:xfrm>
          <a:off x="0" y="0"/>
          <a:ext cx="0" cy="0"/>
          <a:chOff x="0" y="0"/>
          <a:chExt cx="0" cy="0"/>
        </a:xfrm>
      </p:grpSpPr>
      <p:pic>
        <p:nvPicPr>
          <p:cNvPr id="244" name="Google Shape;244;p43"/>
          <p:cNvPicPr preferRelativeResize="0"/>
          <p:nvPr/>
        </p:nvPicPr>
        <p:blipFill>
          <a:blip r:embed="rId2">
            <a:alphaModFix/>
          </a:blip>
          <a:stretch>
            <a:fillRect/>
          </a:stretch>
        </p:blipFill>
        <p:spPr>
          <a:xfrm>
            <a:off x="2950450" y="-445450"/>
            <a:ext cx="6593225" cy="6334400"/>
          </a:xfrm>
          <a:prstGeom prst="rect">
            <a:avLst/>
          </a:prstGeom>
          <a:noFill/>
          <a:ln>
            <a:noFill/>
          </a:ln>
        </p:spPr>
      </p:pic>
      <p:sp>
        <p:nvSpPr>
          <p:cNvPr id="245" name="Google Shape;245;p43"/>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46" name="Google Shape;246;p43"/>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Font typeface="Lato"/>
              <a:buNone/>
              <a:defRPr>
                <a:solidFill>
                  <a:schemeClr val="lt1"/>
                </a:solidFill>
                <a:latin typeface="Lato"/>
                <a:ea typeface="Lato"/>
                <a:cs typeface="Lato"/>
                <a:sym typeface="Lato"/>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247" name="Google Shape;247;p43"/>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rgbClr val="F3F3F3"/>
                </a:solidFill>
              </a:defRPr>
            </a:lvl1pPr>
            <a:lvl2pPr lvl="1" rtl="0">
              <a:buNone/>
              <a:defRPr>
                <a:solidFill>
                  <a:srgbClr val="F3F3F3"/>
                </a:solidFill>
              </a:defRPr>
            </a:lvl2pPr>
            <a:lvl3pPr lvl="2" rtl="0">
              <a:buNone/>
              <a:defRPr>
                <a:solidFill>
                  <a:srgbClr val="F3F3F3"/>
                </a:solidFill>
              </a:defRPr>
            </a:lvl3pPr>
            <a:lvl4pPr lvl="3" rtl="0">
              <a:buNone/>
              <a:defRPr>
                <a:solidFill>
                  <a:srgbClr val="F3F3F3"/>
                </a:solidFill>
              </a:defRPr>
            </a:lvl4pPr>
            <a:lvl5pPr lvl="4" rtl="0">
              <a:buNone/>
              <a:defRPr>
                <a:solidFill>
                  <a:srgbClr val="F3F3F3"/>
                </a:solidFill>
              </a:defRPr>
            </a:lvl5pPr>
            <a:lvl6pPr lvl="5" rtl="0">
              <a:buNone/>
              <a:defRPr>
                <a:solidFill>
                  <a:srgbClr val="F3F3F3"/>
                </a:solidFill>
              </a:defRPr>
            </a:lvl6pPr>
            <a:lvl7pPr lvl="6" rtl="0">
              <a:buNone/>
              <a:defRPr>
                <a:solidFill>
                  <a:srgbClr val="F3F3F3"/>
                </a:solidFill>
              </a:defRPr>
            </a:lvl7pPr>
            <a:lvl8pPr lvl="7" rtl="0">
              <a:buNone/>
              <a:defRPr>
                <a:solidFill>
                  <a:srgbClr val="F3F3F3"/>
                </a:solidFill>
              </a:defRPr>
            </a:lvl8pPr>
            <a:lvl9pPr lvl="8" rtl="0">
              <a:buNone/>
              <a:defRPr>
                <a:solidFill>
                  <a:srgbClr val="F3F3F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 corner purple" type="secHead">
  <p:cSld name="SECTION_HEADER">
    <p:bg>
      <p:bgPr>
        <a:solidFill>
          <a:srgbClr val="372861"/>
        </a:solidFill>
        <a:effectLst/>
      </p:bgPr>
    </p:bg>
    <p:spTree>
      <p:nvGrpSpPr>
        <p:cNvPr id="1" name="Shape 248"/>
        <p:cNvGrpSpPr/>
        <p:nvPr/>
      </p:nvGrpSpPr>
      <p:grpSpPr>
        <a:xfrm>
          <a:off x="0" y="0"/>
          <a:ext cx="0" cy="0"/>
          <a:chOff x="0" y="0"/>
          <a:chExt cx="0" cy="0"/>
        </a:xfrm>
      </p:grpSpPr>
      <p:sp>
        <p:nvSpPr>
          <p:cNvPr id="249" name="Google Shape;249;p44"/>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200"/>
              <a:buFont typeface="Lato"/>
              <a:buNone/>
              <a:defRPr sz="4200" b="1">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50" name="Google Shape;250;p44"/>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51" name="Google Shape;251;p44"/>
          <p:cNvPicPr preferRelativeResize="0"/>
          <p:nvPr/>
        </p:nvPicPr>
        <p:blipFill rotWithShape="1">
          <a:blip r:embed="rId2">
            <a:alphaModFix/>
          </a:blip>
          <a:srcRect/>
          <a:stretch/>
        </p:blipFill>
        <p:spPr>
          <a:xfrm>
            <a:off x="0" y="2459325"/>
            <a:ext cx="4348375" cy="2684175"/>
          </a:xfrm>
          <a:prstGeom prst="rect">
            <a:avLst/>
          </a:prstGeom>
          <a:noFill/>
          <a:ln>
            <a:noFill/>
          </a:ln>
        </p:spPr>
      </p:pic>
      <p:sp>
        <p:nvSpPr>
          <p:cNvPr id="252" name="Google Shape;252;p44"/>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 corner pink">
  <p:cSld name="SECTION_HEADER_1">
    <p:bg>
      <p:bgPr>
        <a:solidFill>
          <a:srgbClr val="372861"/>
        </a:solidFill>
        <a:effectLst/>
      </p:bgPr>
    </p:bg>
    <p:spTree>
      <p:nvGrpSpPr>
        <p:cNvPr id="1" name="Shape 253"/>
        <p:cNvGrpSpPr/>
        <p:nvPr/>
      </p:nvGrpSpPr>
      <p:grpSpPr>
        <a:xfrm>
          <a:off x="0" y="0"/>
          <a:ext cx="0" cy="0"/>
          <a:chOff x="0" y="0"/>
          <a:chExt cx="0" cy="0"/>
        </a:xfrm>
      </p:grpSpPr>
      <p:sp>
        <p:nvSpPr>
          <p:cNvPr id="254" name="Google Shape;254;p45"/>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200"/>
              <a:buFont typeface="Lato"/>
              <a:buNone/>
              <a:defRPr sz="4200" b="1">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55" name="Google Shape;255;p45"/>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56" name="Google Shape;256;p45"/>
          <p:cNvPicPr preferRelativeResize="0"/>
          <p:nvPr/>
        </p:nvPicPr>
        <p:blipFill rotWithShape="1">
          <a:blip r:embed="rId2">
            <a:alphaModFix/>
          </a:blip>
          <a:srcRect/>
          <a:stretch/>
        </p:blipFill>
        <p:spPr>
          <a:xfrm>
            <a:off x="0" y="2459325"/>
            <a:ext cx="4348375" cy="2684175"/>
          </a:xfrm>
          <a:prstGeom prst="rect">
            <a:avLst/>
          </a:prstGeom>
          <a:noFill/>
          <a:ln>
            <a:noFill/>
          </a:ln>
        </p:spPr>
      </p:pic>
      <p:sp>
        <p:nvSpPr>
          <p:cNvPr id="257" name="Google Shape;257;p45"/>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 gray mark L">
  <p:cSld name="SECTION_HEADER_1_1">
    <p:bg>
      <p:bgPr>
        <a:solidFill>
          <a:schemeClr val="accent4"/>
        </a:solidFill>
        <a:effectLst/>
      </p:bgPr>
    </p:bg>
    <p:spTree>
      <p:nvGrpSpPr>
        <p:cNvPr id="1" name="Shape 258"/>
        <p:cNvGrpSpPr/>
        <p:nvPr/>
      </p:nvGrpSpPr>
      <p:grpSpPr>
        <a:xfrm>
          <a:off x="0" y="0"/>
          <a:ext cx="0" cy="0"/>
          <a:chOff x="0" y="0"/>
          <a:chExt cx="0" cy="0"/>
        </a:xfrm>
      </p:grpSpPr>
      <p:sp>
        <p:nvSpPr>
          <p:cNvPr id="259" name="Google Shape;259;p4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60" name="Google Shape;260;p46"/>
          <p:cNvPicPr preferRelativeResize="0"/>
          <p:nvPr/>
        </p:nvPicPr>
        <p:blipFill>
          <a:blip r:embed="rId2">
            <a:alphaModFix/>
          </a:blip>
          <a:stretch>
            <a:fillRect/>
          </a:stretch>
        </p:blipFill>
        <p:spPr>
          <a:xfrm>
            <a:off x="-1116225" y="-445450"/>
            <a:ext cx="6593225" cy="6334400"/>
          </a:xfrm>
          <a:prstGeom prst="rect">
            <a:avLst/>
          </a:prstGeom>
          <a:noFill/>
          <a:ln>
            <a:noFill/>
          </a:ln>
        </p:spPr>
      </p:pic>
      <p:sp>
        <p:nvSpPr>
          <p:cNvPr id="261" name="Google Shape;261;p46"/>
          <p:cNvSpPr txBox="1"/>
          <p:nvPr/>
        </p:nvSpPr>
        <p:spPr>
          <a:xfrm>
            <a:off x="5238225" y="49319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
        <p:nvSpPr>
          <p:cNvPr id="262" name="Google Shape;262;p46"/>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12121"/>
              </a:buClr>
              <a:buSzPts val="4200"/>
              <a:buFont typeface="Lato"/>
              <a:buNone/>
              <a:defRPr sz="4200" b="1">
                <a:solidFill>
                  <a:srgbClr val="212121"/>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pic>
        <p:nvPicPr>
          <p:cNvPr id="263" name="Google Shape;263;p46"/>
          <p:cNvPicPr preferRelativeResize="0"/>
          <p:nvPr/>
        </p:nvPicPr>
        <p:blipFill>
          <a:blip r:embed="rId2">
            <a:alphaModFix/>
          </a:blip>
          <a:stretch>
            <a:fillRect/>
          </a:stretch>
        </p:blipFill>
        <p:spPr>
          <a:xfrm>
            <a:off x="-1116225" y="-445450"/>
            <a:ext cx="6593225" cy="63344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learning designed ks cards">
  <p:cSld name="SECTION_HEADER_1_1_3">
    <p:bg>
      <p:bgPr>
        <a:solidFill>
          <a:srgbClr val="FFFFFF"/>
        </a:solidFill>
        <a:effectLst/>
      </p:bgPr>
    </p:bg>
    <p:spTree>
      <p:nvGrpSpPr>
        <p:cNvPr id="1" name="Shape 264"/>
        <p:cNvGrpSpPr/>
        <p:nvPr/>
      </p:nvGrpSpPr>
      <p:grpSpPr>
        <a:xfrm>
          <a:off x="0" y="0"/>
          <a:ext cx="0" cy="0"/>
          <a:chOff x="0" y="0"/>
          <a:chExt cx="0" cy="0"/>
        </a:xfrm>
      </p:grpSpPr>
      <p:sp>
        <p:nvSpPr>
          <p:cNvPr id="265" name="Google Shape;265;p47"/>
          <p:cNvSpPr/>
          <p:nvPr/>
        </p:nvSpPr>
        <p:spPr>
          <a:xfrm>
            <a:off x="-24650" y="-91125"/>
            <a:ext cx="9244800" cy="14025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67" name="Google Shape;267;p47"/>
          <p:cNvSpPr txBox="1">
            <a:spLocks noGrp="1"/>
          </p:cNvSpPr>
          <p:nvPr>
            <p:ph type="title"/>
          </p:nvPr>
        </p:nvSpPr>
        <p:spPr>
          <a:xfrm>
            <a:off x="460950" y="2486150"/>
            <a:ext cx="8222100" cy="1012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212121"/>
              </a:buClr>
              <a:buSzPts val="3600"/>
              <a:buFont typeface="Lato"/>
              <a:buNone/>
              <a:defRPr sz="3600" b="1">
                <a:solidFill>
                  <a:srgbClr val="212121"/>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pic>
        <p:nvPicPr>
          <p:cNvPr id="268" name="Google Shape;268;p47"/>
          <p:cNvPicPr preferRelativeResize="0"/>
          <p:nvPr/>
        </p:nvPicPr>
        <p:blipFill>
          <a:blip r:embed="rId2">
            <a:alphaModFix/>
          </a:blip>
          <a:stretch>
            <a:fillRect/>
          </a:stretch>
        </p:blipFill>
        <p:spPr>
          <a:xfrm>
            <a:off x="6656300" y="3531984"/>
            <a:ext cx="2237050" cy="1130600"/>
          </a:xfrm>
          <a:prstGeom prst="rect">
            <a:avLst/>
          </a:prstGeom>
          <a:noFill/>
          <a:ln>
            <a:noFill/>
          </a:ln>
        </p:spPr>
      </p:pic>
      <p:sp>
        <p:nvSpPr>
          <p:cNvPr id="269" name="Google Shape;269;p47"/>
          <p:cNvSpPr txBox="1">
            <a:spLocks noGrp="1"/>
          </p:cNvSpPr>
          <p:nvPr>
            <p:ph type="subTitle" idx="1"/>
          </p:nvPr>
        </p:nvSpPr>
        <p:spPr>
          <a:xfrm>
            <a:off x="460950" y="3418675"/>
            <a:ext cx="6388200" cy="85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212121"/>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70" name="Google Shape;270;p47"/>
          <p:cNvSpPr txBox="1"/>
          <p:nvPr/>
        </p:nvSpPr>
        <p:spPr>
          <a:xfrm>
            <a:off x="504275" y="312275"/>
            <a:ext cx="4925100" cy="6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Lato"/>
                <a:ea typeface="Lato"/>
                <a:cs typeface="Lato"/>
                <a:sym typeface="Lato"/>
              </a:rPr>
              <a:t>Learning Designed: UDL Core Foundation</a:t>
            </a:r>
            <a:endParaRPr>
              <a:solidFill>
                <a:srgbClr val="FFFFFF"/>
              </a:solidFill>
              <a:latin typeface="Lato"/>
              <a:ea typeface="Lato"/>
              <a:cs typeface="Lato"/>
              <a:sym typeface="Lato"/>
            </a:endParaRPr>
          </a:p>
          <a:p>
            <a:pPr marL="0" lvl="0" indent="0" algn="l" rtl="0">
              <a:spcBef>
                <a:spcPts val="0"/>
              </a:spcBef>
              <a:spcAft>
                <a:spcPts val="0"/>
              </a:spcAft>
              <a:buNone/>
            </a:pPr>
            <a:r>
              <a:rPr lang="en" sz="2400" b="1">
                <a:solidFill>
                  <a:srgbClr val="FFFFFF"/>
                </a:solidFill>
                <a:latin typeface="Lato"/>
                <a:ea typeface="Lato"/>
                <a:cs typeface="Lato"/>
                <a:sym typeface="Lato"/>
              </a:rPr>
              <a:t>Knowledge Statement Cards</a:t>
            </a:r>
            <a:endParaRPr sz="2400" b="1">
              <a:solidFill>
                <a:srgbClr val="FFFFFF"/>
              </a:solidFill>
              <a:latin typeface="Lato"/>
              <a:ea typeface="Lato"/>
              <a:cs typeface="Lato"/>
              <a:sym typeface="Lato"/>
            </a:endParaRPr>
          </a:p>
        </p:txBody>
      </p:sp>
      <p:sp>
        <p:nvSpPr>
          <p:cNvPr id="271" name="Google Shape;271;p47"/>
          <p:cNvSpPr txBox="1"/>
          <p:nvPr/>
        </p:nvSpPr>
        <p:spPr>
          <a:xfrm>
            <a:off x="5635650" y="4695600"/>
            <a:ext cx="3333900" cy="2565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b="1">
                <a:solidFill>
                  <a:srgbClr val="212121"/>
                </a:solidFill>
                <a:latin typeface="Lato"/>
                <a:ea typeface="Lato"/>
                <a:cs typeface="Lato"/>
                <a:sym typeface="Lato"/>
              </a:rPr>
              <a:t>@LearningDsigned | learningdesigned.org</a:t>
            </a:r>
            <a:endParaRPr sz="1200" b="1">
              <a:solidFill>
                <a:srgbClr val="212121"/>
              </a:solidFill>
              <a:latin typeface="Lato"/>
              <a:ea typeface="Lato"/>
              <a:cs typeface="Lato"/>
              <a:sym typeface="Lat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learning designed ks cards 1">
  <p:cSld name="SECTION_HEADER_1_1_3_1">
    <p:bg>
      <p:bgPr>
        <a:solidFill>
          <a:srgbClr val="FFFFFF"/>
        </a:solidFill>
        <a:effectLst/>
      </p:bgPr>
    </p:bg>
    <p:spTree>
      <p:nvGrpSpPr>
        <p:cNvPr id="1" name="Shape 272"/>
        <p:cNvGrpSpPr/>
        <p:nvPr/>
      </p:nvGrpSpPr>
      <p:grpSpPr>
        <a:xfrm>
          <a:off x="0" y="0"/>
          <a:ext cx="0" cy="0"/>
          <a:chOff x="0" y="0"/>
          <a:chExt cx="0" cy="0"/>
        </a:xfrm>
      </p:grpSpPr>
      <p:sp>
        <p:nvSpPr>
          <p:cNvPr id="273" name="Google Shape;273;p48"/>
          <p:cNvSpPr/>
          <p:nvPr/>
        </p:nvSpPr>
        <p:spPr>
          <a:xfrm>
            <a:off x="-24650" y="-76200"/>
            <a:ext cx="9244800" cy="29655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75" name="Google Shape;275;p48"/>
          <p:cNvPicPr preferRelativeResize="0"/>
          <p:nvPr/>
        </p:nvPicPr>
        <p:blipFill>
          <a:blip r:embed="rId2">
            <a:alphaModFix/>
          </a:blip>
          <a:stretch>
            <a:fillRect/>
          </a:stretch>
        </p:blipFill>
        <p:spPr>
          <a:xfrm>
            <a:off x="360400" y="3183800"/>
            <a:ext cx="3474625" cy="1756075"/>
          </a:xfrm>
          <a:prstGeom prst="rect">
            <a:avLst/>
          </a:prstGeom>
          <a:noFill/>
          <a:ln>
            <a:noFill/>
          </a:ln>
        </p:spPr>
      </p:pic>
      <p:sp>
        <p:nvSpPr>
          <p:cNvPr id="276" name="Google Shape;276;p48"/>
          <p:cNvSpPr txBox="1"/>
          <p:nvPr/>
        </p:nvSpPr>
        <p:spPr>
          <a:xfrm>
            <a:off x="504275" y="999250"/>
            <a:ext cx="8284500" cy="96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Lato"/>
                <a:ea typeface="Lato"/>
                <a:cs typeface="Lato"/>
                <a:sym typeface="Lato"/>
              </a:rPr>
              <a:t>Learning Designed: UDL Core Foundation</a:t>
            </a:r>
            <a:endParaRPr sz="2400">
              <a:solidFill>
                <a:srgbClr val="FFFFFF"/>
              </a:solidFill>
              <a:latin typeface="Lato"/>
              <a:ea typeface="Lato"/>
              <a:cs typeface="Lato"/>
              <a:sym typeface="Lato"/>
            </a:endParaRPr>
          </a:p>
          <a:p>
            <a:pPr marL="0" lvl="0" indent="0" algn="l" rtl="0">
              <a:spcBef>
                <a:spcPts val="0"/>
              </a:spcBef>
              <a:spcAft>
                <a:spcPts val="0"/>
              </a:spcAft>
              <a:buNone/>
            </a:pPr>
            <a:r>
              <a:rPr lang="en" sz="4800" b="1">
                <a:solidFill>
                  <a:srgbClr val="FFFFFF"/>
                </a:solidFill>
                <a:latin typeface="Lato"/>
                <a:ea typeface="Lato"/>
                <a:cs typeface="Lato"/>
                <a:sym typeface="Lato"/>
              </a:rPr>
              <a:t>Knowledge Statement Cards</a:t>
            </a:r>
            <a:endParaRPr sz="4800" b="1">
              <a:solidFill>
                <a:srgbClr val="FFFFFF"/>
              </a:solidFill>
              <a:latin typeface="Lato"/>
              <a:ea typeface="Lato"/>
              <a:cs typeface="Lato"/>
              <a:sym typeface="Lato"/>
            </a:endParaRPr>
          </a:p>
        </p:txBody>
      </p:sp>
      <p:sp>
        <p:nvSpPr>
          <p:cNvPr id="277" name="Google Shape;277;p48"/>
          <p:cNvSpPr txBox="1"/>
          <p:nvPr/>
        </p:nvSpPr>
        <p:spPr>
          <a:xfrm>
            <a:off x="3701550" y="4543200"/>
            <a:ext cx="5191800" cy="2565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800" b="1">
                <a:solidFill>
                  <a:srgbClr val="212121"/>
                </a:solidFill>
                <a:latin typeface="Lato"/>
                <a:ea typeface="Lato"/>
                <a:cs typeface="Lato"/>
                <a:sym typeface="Lato"/>
              </a:rPr>
              <a:t>@LearningDsigned  |  learningdesigned.org</a:t>
            </a:r>
            <a:endParaRPr sz="1800" b="1">
              <a:solidFill>
                <a:srgbClr val="212121"/>
              </a:solidFill>
              <a:latin typeface="Lato"/>
              <a:ea typeface="Lato"/>
              <a:cs typeface="Lato"/>
              <a:sym typeface="La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 purple mark L">
  <p:cSld name="SECTION_HEADER_1_1_2">
    <p:bg>
      <p:bgPr>
        <a:solidFill>
          <a:srgbClr val="372861"/>
        </a:solidFill>
        <a:effectLst/>
      </p:bgPr>
    </p:bg>
    <p:spTree>
      <p:nvGrpSpPr>
        <p:cNvPr id="1" name="Shape 278"/>
        <p:cNvGrpSpPr/>
        <p:nvPr/>
      </p:nvGrpSpPr>
      <p:grpSpPr>
        <a:xfrm>
          <a:off x="0" y="0"/>
          <a:ext cx="0" cy="0"/>
          <a:chOff x="0" y="0"/>
          <a:chExt cx="0" cy="0"/>
        </a:xfrm>
      </p:grpSpPr>
      <p:sp>
        <p:nvSpPr>
          <p:cNvPr id="279" name="Google Shape;279;p49"/>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Font typeface="Lato"/>
              <a:buNone/>
              <a:defRPr sz="4200" b="1">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80" name="Google Shape;280;p49"/>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81" name="Google Shape;281;p49"/>
          <p:cNvPicPr preferRelativeResize="0"/>
          <p:nvPr/>
        </p:nvPicPr>
        <p:blipFill>
          <a:blip r:embed="rId2">
            <a:alphaModFix/>
          </a:blip>
          <a:stretch>
            <a:fillRect/>
          </a:stretch>
        </p:blipFill>
        <p:spPr>
          <a:xfrm>
            <a:off x="-1116225" y="-445450"/>
            <a:ext cx="6593225" cy="6334400"/>
          </a:xfrm>
          <a:prstGeom prst="rect">
            <a:avLst/>
          </a:prstGeom>
          <a:noFill/>
          <a:ln>
            <a:noFill/>
          </a:ln>
        </p:spPr>
      </p:pic>
      <p:sp>
        <p:nvSpPr>
          <p:cNvPr id="282" name="Google Shape;282;p49"/>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 gray mark R">
  <p:cSld name="SECTION_HEADER_1_1_1">
    <p:bg>
      <p:bgPr>
        <a:solidFill>
          <a:schemeClr val="accent4"/>
        </a:solidFill>
        <a:effectLst/>
      </p:bgPr>
    </p:bg>
    <p:spTree>
      <p:nvGrpSpPr>
        <p:cNvPr id="1" name="Shape 283"/>
        <p:cNvGrpSpPr/>
        <p:nvPr/>
      </p:nvGrpSpPr>
      <p:grpSpPr>
        <a:xfrm>
          <a:off x="0" y="0"/>
          <a:ext cx="0" cy="0"/>
          <a:chOff x="0" y="0"/>
          <a:chExt cx="0" cy="0"/>
        </a:xfrm>
      </p:grpSpPr>
      <p:sp>
        <p:nvSpPr>
          <p:cNvPr id="284" name="Google Shape;284;p50"/>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200"/>
              <a:buFont typeface="Lato"/>
              <a:buNone/>
              <a:defRPr sz="4200" b="1">
                <a:solidFill>
                  <a:srgbClr val="000000"/>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
        <p:nvSpPr>
          <p:cNvPr id="285" name="Google Shape;285;p5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86" name="Google Shape;286;p50"/>
          <p:cNvPicPr preferRelativeResize="0"/>
          <p:nvPr/>
        </p:nvPicPr>
        <p:blipFill>
          <a:blip r:embed="rId2">
            <a:alphaModFix/>
          </a:blip>
          <a:stretch>
            <a:fillRect/>
          </a:stretch>
        </p:blipFill>
        <p:spPr>
          <a:xfrm>
            <a:off x="2950450" y="-445450"/>
            <a:ext cx="6593225" cy="6334400"/>
          </a:xfrm>
          <a:prstGeom prst="rect">
            <a:avLst/>
          </a:prstGeom>
          <a:noFill/>
          <a:ln>
            <a:noFill/>
          </a:ln>
        </p:spPr>
      </p:pic>
      <p:sp>
        <p:nvSpPr>
          <p:cNvPr id="287" name="Google Shape;287;p50"/>
          <p:cNvSpPr txBox="1"/>
          <p:nvPr/>
        </p:nvSpPr>
        <p:spPr>
          <a:xfrm>
            <a:off x="5238225" y="49319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alt - bottom bar with mark">
  <p:cSld name="SECTION_HEADER_1_1_1_2">
    <p:bg>
      <p:bgPr>
        <a:solidFill>
          <a:schemeClr val="accent4"/>
        </a:solidFill>
        <a:effectLst/>
      </p:bgPr>
    </p:bg>
    <p:spTree>
      <p:nvGrpSpPr>
        <p:cNvPr id="1" name="Shape 288"/>
        <p:cNvGrpSpPr/>
        <p:nvPr/>
      </p:nvGrpSpPr>
      <p:grpSpPr>
        <a:xfrm>
          <a:off x="0" y="0"/>
          <a:ext cx="0" cy="0"/>
          <a:chOff x="0" y="0"/>
          <a:chExt cx="0" cy="0"/>
        </a:xfrm>
      </p:grpSpPr>
      <p:sp>
        <p:nvSpPr>
          <p:cNvPr id="289" name="Google Shape;289;p51"/>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200"/>
              <a:buFont typeface="Lato"/>
              <a:buNone/>
              <a:defRPr sz="4200" b="1">
                <a:solidFill>
                  <a:srgbClr val="000000"/>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
        <p:nvSpPr>
          <p:cNvPr id="290" name="Google Shape;290;p5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91" name="Google Shape;291;p51"/>
          <p:cNvSpPr/>
          <p:nvPr/>
        </p:nvSpPr>
        <p:spPr>
          <a:xfrm>
            <a:off x="0" y="3078150"/>
            <a:ext cx="9152700" cy="2065200"/>
          </a:xfrm>
          <a:prstGeom prst="rect">
            <a:avLst/>
          </a:prstGeom>
          <a:solidFill>
            <a:srgbClr val="E0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2" name="Google Shape;292;p51"/>
          <p:cNvPicPr preferRelativeResize="0"/>
          <p:nvPr/>
        </p:nvPicPr>
        <p:blipFill rotWithShape="1">
          <a:blip r:embed="rId2">
            <a:alphaModFix/>
          </a:blip>
          <a:srcRect l="9" r="9"/>
          <a:stretch/>
        </p:blipFill>
        <p:spPr>
          <a:xfrm>
            <a:off x="6049350" y="2762200"/>
            <a:ext cx="2819275" cy="2708625"/>
          </a:xfrm>
          <a:prstGeom prst="rect">
            <a:avLst/>
          </a:prstGeom>
          <a:noFill/>
          <a:ln>
            <a:noFill/>
          </a:ln>
        </p:spPr>
      </p:pic>
      <p:sp>
        <p:nvSpPr>
          <p:cNvPr id="293" name="Google Shape;293;p51"/>
          <p:cNvSpPr txBox="1"/>
          <p:nvPr/>
        </p:nvSpPr>
        <p:spPr>
          <a:xfrm>
            <a:off x="5238225" y="49319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212121"/>
                </a:solidFill>
                <a:latin typeface="Lato"/>
                <a:ea typeface="Lato"/>
                <a:cs typeface="Lato"/>
                <a:sym typeface="Lato"/>
              </a:rPr>
              <a:t>© 201</a:t>
            </a:r>
            <a:r>
              <a:rPr lang="en" sz="700">
                <a:solidFill>
                  <a:srgbClr val="212121"/>
                </a:solidFill>
                <a:latin typeface="Lato"/>
                <a:ea typeface="Lato"/>
                <a:cs typeface="Lato"/>
                <a:sym typeface="Lato"/>
              </a:rPr>
              <a:t>9</a:t>
            </a:r>
            <a:r>
              <a:rPr lang="en" sz="700" b="0" i="0" u="none" strike="noStrike" cap="none">
                <a:solidFill>
                  <a:srgbClr val="212121"/>
                </a:solidFill>
                <a:latin typeface="Lato"/>
                <a:ea typeface="Lato"/>
                <a:cs typeface="Lato"/>
                <a:sym typeface="Lato"/>
              </a:rPr>
              <a:t> </a:t>
            </a:r>
            <a:r>
              <a:rPr lang="en" sz="700" b="1" i="0" u="none" strike="noStrike" cap="none">
                <a:solidFill>
                  <a:srgbClr val="212121"/>
                </a:solidFill>
                <a:latin typeface="Lato"/>
                <a:ea typeface="Lato"/>
                <a:cs typeface="Lato"/>
                <a:sym typeface="Lato"/>
              </a:rPr>
              <a:t>CAST | Until Learning Has No Limits</a:t>
            </a:r>
            <a:endParaRPr sz="700" b="1" i="0" u="none" strike="noStrike" cap="none">
              <a:solidFill>
                <a:srgbClr val="212121"/>
              </a:solidFill>
              <a:latin typeface="Lato"/>
              <a:ea typeface="Lato"/>
              <a:cs typeface="Lato"/>
              <a:sym typeface="La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 purple mark R">
  <p:cSld name="SECTION_HEADER_1_1_1_1">
    <p:bg>
      <p:bgPr>
        <a:solidFill>
          <a:srgbClr val="372861"/>
        </a:solidFill>
        <a:effectLst/>
      </p:bgPr>
    </p:bg>
    <p:spTree>
      <p:nvGrpSpPr>
        <p:cNvPr id="1" name="Shape 294"/>
        <p:cNvGrpSpPr/>
        <p:nvPr/>
      </p:nvGrpSpPr>
      <p:grpSpPr>
        <a:xfrm>
          <a:off x="0" y="0"/>
          <a:ext cx="0" cy="0"/>
          <a:chOff x="0" y="0"/>
          <a:chExt cx="0" cy="0"/>
        </a:xfrm>
      </p:grpSpPr>
      <p:pic>
        <p:nvPicPr>
          <p:cNvPr id="295" name="Google Shape;295;p52"/>
          <p:cNvPicPr preferRelativeResize="0"/>
          <p:nvPr/>
        </p:nvPicPr>
        <p:blipFill>
          <a:blip r:embed="rId2">
            <a:alphaModFix/>
          </a:blip>
          <a:stretch>
            <a:fillRect/>
          </a:stretch>
        </p:blipFill>
        <p:spPr>
          <a:xfrm>
            <a:off x="2950450" y="-445450"/>
            <a:ext cx="6593225" cy="6334400"/>
          </a:xfrm>
          <a:prstGeom prst="rect">
            <a:avLst/>
          </a:prstGeom>
          <a:noFill/>
          <a:ln>
            <a:noFill/>
          </a:ln>
        </p:spPr>
      </p:pic>
      <p:sp>
        <p:nvSpPr>
          <p:cNvPr id="296" name="Google Shape;296;p52"/>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97" name="Google Shape;297;p52"/>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
        <p:nvSpPr>
          <p:cNvPr id="298" name="Google Shape;298;p52"/>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200"/>
              <a:buFont typeface="Lato"/>
              <a:buNone/>
              <a:defRPr sz="4200" b="1">
                <a:solidFill>
                  <a:srgbClr val="FFFFFF"/>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 top">
  <p:cSld name="TITLE_AND_BODY_1">
    <p:bg>
      <p:bgPr>
        <a:solidFill>
          <a:schemeClr val="accent4"/>
        </a:solidFill>
        <a:effectLst/>
      </p:bgPr>
    </p:bg>
    <p:spTree>
      <p:nvGrpSpPr>
        <p:cNvPr id="1" name="Shape 299"/>
        <p:cNvGrpSpPr/>
        <p:nvPr/>
      </p:nvGrpSpPr>
      <p:grpSpPr>
        <a:xfrm>
          <a:off x="0" y="0"/>
          <a:ext cx="0" cy="0"/>
          <a:chOff x="0" y="0"/>
          <a:chExt cx="0" cy="0"/>
        </a:xfrm>
      </p:grpSpPr>
      <p:sp>
        <p:nvSpPr>
          <p:cNvPr id="300" name="Google Shape;300;p53"/>
          <p:cNvSpPr/>
          <p:nvPr/>
        </p:nvSpPr>
        <p:spPr>
          <a:xfrm>
            <a:off x="-35625" y="-36525"/>
            <a:ext cx="9237000" cy="10344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3"/>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Font typeface="Lato"/>
              <a:buNone/>
              <a:defRPr b="1">
                <a:latin typeface="Lato"/>
                <a:ea typeface="Lato"/>
                <a:cs typeface="Lato"/>
                <a:sym typeface="Lato"/>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2" name="Google Shape;302;p53"/>
          <p:cNvSpPr txBox="1">
            <a:spLocks noGrp="1"/>
          </p:cNvSpPr>
          <p:nvPr>
            <p:ph type="body" idx="1"/>
          </p:nvPr>
        </p:nvSpPr>
        <p:spPr>
          <a:xfrm>
            <a:off x="471900" y="1385675"/>
            <a:ext cx="8222100" cy="2710200"/>
          </a:xfrm>
          <a:prstGeom prst="rect">
            <a:avLst/>
          </a:prstGeom>
        </p:spPr>
        <p:txBody>
          <a:bodyPr spcFirstLastPara="1" wrap="square" lIns="91425" tIns="91425" rIns="91425" bIns="91425" anchor="t" anchorCtr="0">
            <a:noAutofit/>
          </a:bodyPr>
          <a:lstStyle>
            <a:lvl1pPr marL="457200" lvl="0" indent="-381000" rtl="0">
              <a:lnSpc>
                <a:spcPct val="100000"/>
              </a:lnSpc>
              <a:spcBef>
                <a:spcPts val="0"/>
              </a:spcBef>
              <a:spcAft>
                <a:spcPts val="0"/>
              </a:spcAft>
              <a:buClr>
                <a:srgbClr val="434343"/>
              </a:buClr>
              <a:buSzPts val="2400"/>
              <a:buFont typeface="Lato"/>
              <a:buChar char="●"/>
              <a:defRPr>
                <a:solidFill>
                  <a:srgbClr val="434343"/>
                </a:solidFill>
                <a:latin typeface="Lato"/>
                <a:ea typeface="Lato"/>
                <a:cs typeface="Lato"/>
                <a:sym typeface="Lato"/>
              </a:defRPr>
            </a:lvl1pPr>
            <a:lvl2pPr marL="914400" lvl="1" indent="-361950" rtl="0">
              <a:lnSpc>
                <a:spcPct val="100000"/>
              </a:lnSpc>
              <a:spcBef>
                <a:spcPts val="1600"/>
              </a:spcBef>
              <a:spcAft>
                <a:spcPts val="0"/>
              </a:spcAft>
              <a:buClr>
                <a:srgbClr val="434343"/>
              </a:buClr>
              <a:buSzPts val="2100"/>
              <a:buFont typeface="Lato"/>
              <a:buChar char="○"/>
              <a:defRPr sz="2100">
                <a:solidFill>
                  <a:srgbClr val="434343"/>
                </a:solidFill>
                <a:latin typeface="Lato"/>
                <a:ea typeface="Lato"/>
                <a:cs typeface="Lato"/>
                <a:sym typeface="Lato"/>
              </a:defRPr>
            </a:lvl2pPr>
            <a:lvl3pPr marL="1371600" lvl="2" indent="-342900" rtl="0">
              <a:lnSpc>
                <a:spcPct val="100000"/>
              </a:lnSpc>
              <a:spcBef>
                <a:spcPts val="1600"/>
              </a:spcBef>
              <a:spcAft>
                <a:spcPts val="0"/>
              </a:spcAft>
              <a:buClr>
                <a:srgbClr val="434343"/>
              </a:buClr>
              <a:buSzPts val="1800"/>
              <a:buFont typeface="Lato"/>
              <a:buChar char="■"/>
              <a:defRPr sz="1800">
                <a:solidFill>
                  <a:srgbClr val="434343"/>
                </a:solidFill>
                <a:latin typeface="Lato"/>
                <a:ea typeface="Lato"/>
                <a:cs typeface="Lato"/>
                <a:sym typeface="Lato"/>
              </a:defRPr>
            </a:lvl3pPr>
            <a:lvl4pPr marL="1828800" lvl="3" indent="-330200" rtl="0">
              <a:lnSpc>
                <a:spcPct val="100000"/>
              </a:lnSpc>
              <a:spcBef>
                <a:spcPts val="1600"/>
              </a:spcBef>
              <a:spcAft>
                <a:spcPts val="0"/>
              </a:spcAft>
              <a:buClr>
                <a:srgbClr val="434343"/>
              </a:buClr>
              <a:buSzPts val="1600"/>
              <a:buFont typeface="Lato"/>
              <a:buChar char="●"/>
              <a:defRPr>
                <a:solidFill>
                  <a:srgbClr val="434343"/>
                </a:solidFill>
                <a:latin typeface="Lato"/>
                <a:ea typeface="Lato"/>
                <a:cs typeface="Lato"/>
                <a:sym typeface="Lato"/>
              </a:defRPr>
            </a:lvl4pPr>
            <a:lvl5pPr marL="2286000" lvl="4"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5pPr>
            <a:lvl6pPr marL="2743200" lvl="5"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6pPr>
            <a:lvl7pPr marL="3200400" lvl="6"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7pPr>
            <a:lvl8pPr marL="3657600" lvl="7"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8pPr>
            <a:lvl9pPr marL="4114800" lvl="8" indent="-317500" rtl="0">
              <a:lnSpc>
                <a:spcPct val="100000"/>
              </a:lnSpc>
              <a:spcBef>
                <a:spcPts val="1600"/>
              </a:spcBef>
              <a:spcAft>
                <a:spcPts val="1600"/>
              </a:spcAft>
              <a:buClr>
                <a:srgbClr val="434343"/>
              </a:buClr>
              <a:buSzPts val="1400"/>
              <a:buFont typeface="Lato"/>
              <a:buChar char="■"/>
              <a:defRPr>
                <a:solidFill>
                  <a:srgbClr val="434343"/>
                </a:solidFill>
                <a:latin typeface="Lato"/>
                <a:ea typeface="Lato"/>
                <a:cs typeface="Lato"/>
                <a:sym typeface="Lato"/>
              </a:defRPr>
            </a:lvl9pPr>
          </a:lstStyle>
          <a:p>
            <a:endParaRPr/>
          </a:p>
        </p:txBody>
      </p:sp>
      <p:sp>
        <p:nvSpPr>
          <p:cNvPr id="303" name="Google Shape;303;p53"/>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04" name="Google Shape;304;p53"/>
          <p:cNvSpPr txBox="1"/>
          <p:nvPr/>
        </p:nvSpPr>
        <p:spPr>
          <a:xfrm>
            <a:off x="114300" y="4779450"/>
            <a:ext cx="33339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12121"/>
                </a:solidFill>
                <a:latin typeface="Lato"/>
                <a:ea typeface="Lato"/>
                <a:cs typeface="Lato"/>
                <a:sym typeface="Lato"/>
              </a:rPr>
              <a:t>@learningDsigned | learningdesigned.org</a:t>
            </a:r>
            <a:endParaRPr sz="1200" b="1">
              <a:solidFill>
                <a:srgbClr val="212121"/>
              </a:solidFill>
              <a:latin typeface="Lato"/>
              <a:ea typeface="Lato"/>
              <a:cs typeface="Lato"/>
              <a:sym typeface="Lato"/>
            </a:endParaRPr>
          </a:p>
        </p:txBody>
      </p:sp>
      <p:sp>
        <p:nvSpPr>
          <p:cNvPr id="305" name="Google Shape;305;p53"/>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212121"/>
                </a:solidFill>
                <a:latin typeface="Lato"/>
                <a:ea typeface="Lato"/>
                <a:cs typeface="Lato"/>
                <a:sym typeface="Lato"/>
              </a:rPr>
              <a:t>© 201</a:t>
            </a:r>
            <a:r>
              <a:rPr lang="en" sz="700">
                <a:solidFill>
                  <a:srgbClr val="212121"/>
                </a:solidFill>
                <a:latin typeface="Lato"/>
                <a:ea typeface="Lato"/>
                <a:cs typeface="Lato"/>
                <a:sym typeface="Lato"/>
              </a:rPr>
              <a:t>9</a:t>
            </a:r>
            <a:r>
              <a:rPr lang="en" sz="700" b="0" i="0" u="none" strike="noStrike" cap="none">
                <a:solidFill>
                  <a:srgbClr val="212121"/>
                </a:solidFill>
                <a:latin typeface="Lato"/>
                <a:ea typeface="Lato"/>
                <a:cs typeface="Lato"/>
                <a:sym typeface="Lato"/>
              </a:rPr>
              <a:t> </a:t>
            </a:r>
            <a:r>
              <a:rPr lang="en" sz="700" b="1" i="0" u="none" strike="noStrike" cap="none">
                <a:solidFill>
                  <a:srgbClr val="212121"/>
                </a:solidFill>
                <a:latin typeface="Lato"/>
                <a:ea typeface="Lato"/>
                <a:cs typeface="Lato"/>
                <a:sym typeface="Lato"/>
              </a:rPr>
              <a:t>CAST | Until Learning Has No Limits</a:t>
            </a:r>
            <a:endParaRPr sz="700" b="1" i="0" u="none" strike="noStrike" cap="none">
              <a:solidFill>
                <a:srgbClr val="212121"/>
              </a:solidFill>
              <a:latin typeface="Lato"/>
              <a:ea typeface="Lato"/>
              <a:cs typeface="Lato"/>
              <a:sym typeface="Lato"/>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 side">
  <p:cSld name="TITLE_AND_BODY_1_1">
    <p:bg>
      <p:bgPr>
        <a:solidFill>
          <a:schemeClr val="accent4"/>
        </a:solidFill>
        <a:effectLst/>
      </p:bgPr>
    </p:bg>
    <p:spTree>
      <p:nvGrpSpPr>
        <p:cNvPr id="1" name="Shape 306"/>
        <p:cNvGrpSpPr/>
        <p:nvPr/>
      </p:nvGrpSpPr>
      <p:grpSpPr>
        <a:xfrm>
          <a:off x="0" y="0"/>
          <a:ext cx="0" cy="0"/>
          <a:chOff x="0" y="0"/>
          <a:chExt cx="0" cy="0"/>
        </a:xfrm>
      </p:grpSpPr>
      <p:sp>
        <p:nvSpPr>
          <p:cNvPr id="307" name="Google Shape;307;p54"/>
          <p:cNvSpPr/>
          <p:nvPr/>
        </p:nvSpPr>
        <p:spPr>
          <a:xfrm rot="5400000">
            <a:off x="-2233825" y="2040600"/>
            <a:ext cx="5156400" cy="10623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4"/>
          <p:cNvSpPr txBox="1">
            <a:spLocks noGrp="1"/>
          </p:cNvSpPr>
          <p:nvPr>
            <p:ph type="title"/>
          </p:nvPr>
        </p:nvSpPr>
        <p:spPr>
          <a:xfrm>
            <a:off x="1233900" y="357725"/>
            <a:ext cx="7695300" cy="76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None/>
              <a:defRPr>
                <a:solidFill>
                  <a:schemeClr val="dk2"/>
                </a:solidFill>
              </a:defRPr>
            </a:lvl2pPr>
            <a:lvl3pPr lvl="2" rtl="0">
              <a:spcBef>
                <a:spcPts val="0"/>
              </a:spcBef>
              <a:spcAft>
                <a:spcPts val="0"/>
              </a:spcAft>
              <a:buClr>
                <a:schemeClr val="dk2"/>
              </a:buClr>
              <a:buSzPts val="3200"/>
              <a:buNone/>
              <a:defRPr>
                <a:solidFill>
                  <a:schemeClr val="dk2"/>
                </a:solidFill>
              </a:defRPr>
            </a:lvl3pPr>
            <a:lvl4pPr lvl="3" rtl="0">
              <a:spcBef>
                <a:spcPts val="0"/>
              </a:spcBef>
              <a:spcAft>
                <a:spcPts val="0"/>
              </a:spcAft>
              <a:buClr>
                <a:schemeClr val="dk2"/>
              </a:buClr>
              <a:buSzPts val="3200"/>
              <a:buNone/>
              <a:defRPr>
                <a:solidFill>
                  <a:schemeClr val="dk2"/>
                </a:solidFill>
              </a:defRPr>
            </a:lvl4pPr>
            <a:lvl5pPr lvl="4" rtl="0">
              <a:spcBef>
                <a:spcPts val="0"/>
              </a:spcBef>
              <a:spcAft>
                <a:spcPts val="0"/>
              </a:spcAft>
              <a:buClr>
                <a:schemeClr val="dk2"/>
              </a:buClr>
              <a:buSzPts val="3200"/>
              <a:buNone/>
              <a:defRPr>
                <a:solidFill>
                  <a:schemeClr val="dk2"/>
                </a:solidFill>
              </a:defRPr>
            </a:lvl5pPr>
            <a:lvl6pPr lvl="5" rtl="0">
              <a:spcBef>
                <a:spcPts val="0"/>
              </a:spcBef>
              <a:spcAft>
                <a:spcPts val="0"/>
              </a:spcAft>
              <a:buClr>
                <a:schemeClr val="dk2"/>
              </a:buClr>
              <a:buSzPts val="3200"/>
              <a:buNone/>
              <a:defRPr>
                <a:solidFill>
                  <a:schemeClr val="dk2"/>
                </a:solidFill>
              </a:defRPr>
            </a:lvl6pPr>
            <a:lvl7pPr lvl="6" rtl="0">
              <a:spcBef>
                <a:spcPts val="0"/>
              </a:spcBef>
              <a:spcAft>
                <a:spcPts val="0"/>
              </a:spcAft>
              <a:buClr>
                <a:schemeClr val="dk2"/>
              </a:buClr>
              <a:buSzPts val="3200"/>
              <a:buNone/>
              <a:defRPr>
                <a:solidFill>
                  <a:schemeClr val="dk2"/>
                </a:solidFill>
              </a:defRPr>
            </a:lvl7pPr>
            <a:lvl8pPr lvl="7" rtl="0">
              <a:spcBef>
                <a:spcPts val="0"/>
              </a:spcBef>
              <a:spcAft>
                <a:spcPts val="0"/>
              </a:spcAft>
              <a:buClr>
                <a:schemeClr val="dk2"/>
              </a:buClr>
              <a:buSzPts val="3200"/>
              <a:buNone/>
              <a:defRPr>
                <a:solidFill>
                  <a:schemeClr val="dk2"/>
                </a:solidFill>
              </a:defRPr>
            </a:lvl8pPr>
            <a:lvl9pPr lvl="8" rtl="0">
              <a:spcBef>
                <a:spcPts val="0"/>
              </a:spcBef>
              <a:spcAft>
                <a:spcPts val="0"/>
              </a:spcAft>
              <a:buClr>
                <a:schemeClr val="dk2"/>
              </a:buClr>
              <a:buSzPts val="3200"/>
              <a:buNone/>
              <a:defRPr>
                <a:solidFill>
                  <a:schemeClr val="dk2"/>
                </a:solidFill>
              </a:defRPr>
            </a:lvl9pPr>
          </a:lstStyle>
          <a:p>
            <a:endParaRPr/>
          </a:p>
        </p:txBody>
      </p:sp>
      <p:sp>
        <p:nvSpPr>
          <p:cNvPr id="309" name="Google Shape;309;p54"/>
          <p:cNvSpPr txBox="1">
            <a:spLocks noGrp="1"/>
          </p:cNvSpPr>
          <p:nvPr>
            <p:ph type="body" idx="1"/>
          </p:nvPr>
        </p:nvSpPr>
        <p:spPr>
          <a:xfrm>
            <a:off x="1233900" y="1385675"/>
            <a:ext cx="7695300" cy="2710200"/>
          </a:xfrm>
          <a:prstGeom prst="rect">
            <a:avLst/>
          </a:prstGeom>
        </p:spPr>
        <p:txBody>
          <a:bodyPr spcFirstLastPara="1" wrap="square" lIns="91425" tIns="91425" rIns="91425" bIns="91425" anchor="t" anchorCtr="0">
            <a:noAutofit/>
          </a:bodyPr>
          <a:lstStyle>
            <a:lvl1pPr marL="457200" lvl="0" indent="-381000" rtl="0">
              <a:lnSpc>
                <a:spcPct val="100000"/>
              </a:lnSpc>
              <a:spcBef>
                <a:spcPts val="0"/>
              </a:spcBef>
              <a:spcAft>
                <a:spcPts val="0"/>
              </a:spcAft>
              <a:buClr>
                <a:srgbClr val="434343"/>
              </a:buClr>
              <a:buSzPts val="2400"/>
              <a:buFont typeface="Lato"/>
              <a:buChar char="●"/>
              <a:defRPr>
                <a:solidFill>
                  <a:srgbClr val="434343"/>
                </a:solidFill>
                <a:latin typeface="Lato"/>
                <a:ea typeface="Lato"/>
                <a:cs typeface="Lato"/>
                <a:sym typeface="Lato"/>
              </a:defRPr>
            </a:lvl1pPr>
            <a:lvl2pPr marL="914400" lvl="1" indent="-361950" rtl="0">
              <a:lnSpc>
                <a:spcPct val="100000"/>
              </a:lnSpc>
              <a:spcBef>
                <a:spcPts val="1600"/>
              </a:spcBef>
              <a:spcAft>
                <a:spcPts val="0"/>
              </a:spcAft>
              <a:buClr>
                <a:srgbClr val="434343"/>
              </a:buClr>
              <a:buSzPts val="2100"/>
              <a:buFont typeface="Lato"/>
              <a:buChar char="○"/>
              <a:defRPr sz="2100">
                <a:solidFill>
                  <a:srgbClr val="434343"/>
                </a:solidFill>
                <a:latin typeface="Lato"/>
                <a:ea typeface="Lato"/>
                <a:cs typeface="Lato"/>
                <a:sym typeface="Lato"/>
              </a:defRPr>
            </a:lvl2pPr>
            <a:lvl3pPr marL="1371600" lvl="2" indent="-342900" rtl="0">
              <a:lnSpc>
                <a:spcPct val="100000"/>
              </a:lnSpc>
              <a:spcBef>
                <a:spcPts val="1600"/>
              </a:spcBef>
              <a:spcAft>
                <a:spcPts val="0"/>
              </a:spcAft>
              <a:buClr>
                <a:srgbClr val="434343"/>
              </a:buClr>
              <a:buSzPts val="1800"/>
              <a:buFont typeface="Lato"/>
              <a:buChar char="■"/>
              <a:defRPr sz="1800">
                <a:solidFill>
                  <a:srgbClr val="434343"/>
                </a:solidFill>
                <a:latin typeface="Lato"/>
                <a:ea typeface="Lato"/>
                <a:cs typeface="Lato"/>
                <a:sym typeface="Lato"/>
              </a:defRPr>
            </a:lvl3pPr>
            <a:lvl4pPr marL="1828800" lvl="3" indent="-330200" rtl="0">
              <a:lnSpc>
                <a:spcPct val="100000"/>
              </a:lnSpc>
              <a:spcBef>
                <a:spcPts val="1600"/>
              </a:spcBef>
              <a:spcAft>
                <a:spcPts val="0"/>
              </a:spcAft>
              <a:buClr>
                <a:srgbClr val="434343"/>
              </a:buClr>
              <a:buSzPts val="1600"/>
              <a:buFont typeface="Lato"/>
              <a:buChar char="●"/>
              <a:defRPr>
                <a:solidFill>
                  <a:srgbClr val="434343"/>
                </a:solidFill>
                <a:latin typeface="Lato"/>
                <a:ea typeface="Lato"/>
                <a:cs typeface="Lato"/>
                <a:sym typeface="Lato"/>
              </a:defRPr>
            </a:lvl4pPr>
            <a:lvl5pPr marL="2286000" lvl="4"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5pPr>
            <a:lvl6pPr marL="2743200" lvl="5"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6pPr>
            <a:lvl7pPr marL="3200400" lvl="6"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7pPr>
            <a:lvl8pPr marL="3657600" lvl="7"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8pPr>
            <a:lvl9pPr marL="4114800" lvl="8" indent="-317500" rtl="0">
              <a:lnSpc>
                <a:spcPct val="100000"/>
              </a:lnSpc>
              <a:spcBef>
                <a:spcPts val="1600"/>
              </a:spcBef>
              <a:spcAft>
                <a:spcPts val="1600"/>
              </a:spcAft>
              <a:buClr>
                <a:srgbClr val="434343"/>
              </a:buClr>
              <a:buSzPts val="1400"/>
              <a:buFont typeface="Lato"/>
              <a:buChar char="■"/>
              <a:defRPr>
                <a:solidFill>
                  <a:srgbClr val="434343"/>
                </a:solidFill>
                <a:latin typeface="Lato"/>
                <a:ea typeface="Lato"/>
                <a:cs typeface="Lato"/>
                <a:sym typeface="Lato"/>
              </a:defRPr>
            </a:lvl9pPr>
          </a:lstStyle>
          <a:p>
            <a:endParaRPr/>
          </a:p>
        </p:txBody>
      </p:sp>
      <p:sp>
        <p:nvSpPr>
          <p:cNvPr id="310" name="Google Shape;310;p54"/>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11" name="Google Shape;311;p54"/>
          <p:cNvGrpSpPr/>
          <p:nvPr/>
        </p:nvGrpSpPr>
        <p:grpSpPr>
          <a:xfrm>
            <a:off x="152400" y="4779450"/>
            <a:ext cx="3571875" cy="273600"/>
            <a:chOff x="152400" y="4779450"/>
            <a:chExt cx="3571875" cy="273600"/>
          </a:xfrm>
        </p:grpSpPr>
        <p:pic>
          <p:nvPicPr>
            <p:cNvPr id="312" name="Google Shape;312;p54"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313" name="Google Shape;313;p54"/>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314" name="Google Shape;314;p54"/>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 top">
  <p:cSld name="TITLE_AND_TWO_COLUMNS_1">
    <p:bg>
      <p:bgPr>
        <a:solidFill>
          <a:schemeClr val="accent4"/>
        </a:solidFill>
        <a:effectLst/>
      </p:bgPr>
    </p:bg>
    <p:spTree>
      <p:nvGrpSpPr>
        <p:cNvPr id="1" name="Shape 315"/>
        <p:cNvGrpSpPr/>
        <p:nvPr/>
      </p:nvGrpSpPr>
      <p:grpSpPr>
        <a:xfrm>
          <a:off x="0" y="0"/>
          <a:ext cx="0" cy="0"/>
          <a:chOff x="0" y="0"/>
          <a:chExt cx="0" cy="0"/>
        </a:xfrm>
      </p:grpSpPr>
      <p:sp>
        <p:nvSpPr>
          <p:cNvPr id="316" name="Google Shape;316;p55"/>
          <p:cNvSpPr/>
          <p:nvPr/>
        </p:nvSpPr>
        <p:spPr>
          <a:xfrm>
            <a:off x="-74950" y="-36525"/>
            <a:ext cx="9227700" cy="13230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5"/>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Font typeface="Lato"/>
              <a:buNone/>
              <a:defRPr b="1">
                <a:latin typeface="Lato"/>
                <a:ea typeface="Lato"/>
                <a:cs typeface="Lato"/>
                <a:sym typeface="Lato"/>
              </a:defRPr>
            </a:lvl1pPr>
            <a:lvl2pPr lvl="1" rtl="0">
              <a:spcBef>
                <a:spcPts val="0"/>
              </a:spcBef>
              <a:spcAft>
                <a:spcPts val="0"/>
              </a:spcAft>
              <a:buSzPts val="3200"/>
              <a:buFont typeface="Lato"/>
              <a:buNone/>
              <a:defRPr b="1">
                <a:latin typeface="Lato"/>
                <a:ea typeface="Lato"/>
                <a:cs typeface="Lato"/>
                <a:sym typeface="Lato"/>
              </a:defRPr>
            </a:lvl2pPr>
            <a:lvl3pPr lvl="2" rtl="0">
              <a:spcBef>
                <a:spcPts val="0"/>
              </a:spcBef>
              <a:spcAft>
                <a:spcPts val="0"/>
              </a:spcAft>
              <a:buSzPts val="3200"/>
              <a:buFont typeface="Lato"/>
              <a:buNone/>
              <a:defRPr b="1">
                <a:latin typeface="Lato"/>
                <a:ea typeface="Lato"/>
                <a:cs typeface="Lato"/>
                <a:sym typeface="Lato"/>
              </a:defRPr>
            </a:lvl3pPr>
            <a:lvl4pPr lvl="3" rtl="0">
              <a:spcBef>
                <a:spcPts val="0"/>
              </a:spcBef>
              <a:spcAft>
                <a:spcPts val="0"/>
              </a:spcAft>
              <a:buSzPts val="3200"/>
              <a:buFont typeface="Lato"/>
              <a:buNone/>
              <a:defRPr b="1">
                <a:latin typeface="Lato"/>
                <a:ea typeface="Lato"/>
                <a:cs typeface="Lato"/>
                <a:sym typeface="Lato"/>
              </a:defRPr>
            </a:lvl4pPr>
            <a:lvl5pPr lvl="4" rtl="0">
              <a:spcBef>
                <a:spcPts val="0"/>
              </a:spcBef>
              <a:spcAft>
                <a:spcPts val="0"/>
              </a:spcAft>
              <a:buSzPts val="3200"/>
              <a:buFont typeface="Lato"/>
              <a:buNone/>
              <a:defRPr b="1">
                <a:latin typeface="Lato"/>
                <a:ea typeface="Lato"/>
                <a:cs typeface="Lato"/>
                <a:sym typeface="Lato"/>
              </a:defRPr>
            </a:lvl5pPr>
            <a:lvl6pPr lvl="5" rtl="0">
              <a:spcBef>
                <a:spcPts val="0"/>
              </a:spcBef>
              <a:spcAft>
                <a:spcPts val="0"/>
              </a:spcAft>
              <a:buSzPts val="3200"/>
              <a:buFont typeface="Lato"/>
              <a:buNone/>
              <a:defRPr b="1">
                <a:latin typeface="Lato"/>
                <a:ea typeface="Lato"/>
                <a:cs typeface="Lato"/>
                <a:sym typeface="Lato"/>
              </a:defRPr>
            </a:lvl6pPr>
            <a:lvl7pPr lvl="6" rtl="0">
              <a:spcBef>
                <a:spcPts val="0"/>
              </a:spcBef>
              <a:spcAft>
                <a:spcPts val="0"/>
              </a:spcAft>
              <a:buSzPts val="3200"/>
              <a:buFont typeface="Lato"/>
              <a:buNone/>
              <a:defRPr b="1">
                <a:latin typeface="Lato"/>
                <a:ea typeface="Lato"/>
                <a:cs typeface="Lato"/>
                <a:sym typeface="Lato"/>
              </a:defRPr>
            </a:lvl7pPr>
            <a:lvl8pPr lvl="7" rtl="0">
              <a:spcBef>
                <a:spcPts val="0"/>
              </a:spcBef>
              <a:spcAft>
                <a:spcPts val="0"/>
              </a:spcAft>
              <a:buSzPts val="3200"/>
              <a:buFont typeface="Lato"/>
              <a:buNone/>
              <a:defRPr b="1">
                <a:latin typeface="Lato"/>
                <a:ea typeface="Lato"/>
                <a:cs typeface="Lato"/>
                <a:sym typeface="Lato"/>
              </a:defRPr>
            </a:lvl8pPr>
            <a:lvl9pPr lvl="8" rtl="0">
              <a:spcBef>
                <a:spcPts val="0"/>
              </a:spcBef>
              <a:spcAft>
                <a:spcPts val="0"/>
              </a:spcAft>
              <a:buSzPts val="3200"/>
              <a:buFont typeface="Lato"/>
              <a:buNone/>
              <a:defRPr b="1">
                <a:latin typeface="Lato"/>
                <a:ea typeface="Lato"/>
                <a:cs typeface="Lato"/>
                <a:sym typeface="Lato"/>
              </a:defRPr>
            </a:lvl9pPr>
          </a:lstStyle>
          <a:p>
            <a:endParaRPr/>
          </a:p>
        </p:txBody>
      </p:sp>
      <p:sp>
        <p:nvSpPr>
          <p:cNvPr id="318" name="Google Shape;318;p55"/>
          <p:cNvSpPr txBox="1">
            <a:spLocks noGrp="1"/>
          </p:cNvSpPr>
          <p:nvPr>
            <p:ph type="body" idx="1"/>
          </p:nvPr>
        </p:nvSpPr>
        <p:spPr>
          <a:xfrm>
            <a:off x="471900" y="1385675"/>
            <a:ext cx="39999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319" name="Google Shape;319;p55"/>
          <p:cNvSpPr txBox="1">
            <a:spLocks noGrp="1"/>
          </p:cNvSpPr>
          <p:nvPr>
            <p:ph type="body" idx="2"/>
          </p:nvPr>
        </p:nvSpPr>
        <p:spPr>
          <a:xfrm>
            <a:off x="4694250" y="1385675"/>
            <a:ext cx="39999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320" name="Google Shape;320;p55"/>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21" name="Google Shape;321;p55"/>
          <p:cNvGrpSpPr/>
          <p:nvPr/>
        </p:nvGrpSpPr>
        <p:grpSpPr>
          <a:xfrm>
            <a:off x="152400" y="4779450"/>
            <a:ext cx="3571875" cy="273600"/>
            <a:chOff x="152400" y="4779450"/>
            <a:chExt cx="3571875" cy="273600"/>
          </a:xfrm>
        </p:grpSpPr>
        <p:pic>
          <p:nvPicPr>
            <p:cNvPr id="322" name="Google Shape;322;p55"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323" name="Google Shape;323;p55"/>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324" name="Google Shape;324;p55"/>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 side">
  <p:cSld name="TITLE_AND_TWO_COLUMNS_1_1">
    <p:bg>
      <p:bgPr>
        <a:solidFill>
          <a:schemeClr val="accent4"/>
        </a:solidFill>
        <a:effectLst/>
      </p:bgPr>
    </p:bg>
    <p:spTree>
      <p:nvGrpSpPr>
        <p:cNvPr id="1" name="Shape 325"/>
        <p:cNvGrpSpPr/>
        <p:nvPr/>
      </p:nvGrpSpPr>
      <p:grpSpPr>
        <a:xfrm>
          <a:off x="0" y="0"/>
          <a:ext cx="0" cy="0"/>
          <a:chOff x="0" y="0"/>
          <a:chExt cx="0" cy="0"/>
        </a:xfrm>
      </p:grpSpPr>
      <p:sp>
        <p:nvSpPr>
          <p:cNvPr id="326" name="Google Shape;326;p56"/>
          <p:cNvSpPr/>
          <p:nvPr/>
        </p:nvSpPr>
        <p:spPr>
          <a:xfrm rot="5400000">
            <a:off x="-2233825" y="2040600"/>
            <a:ext cx="5156400" cy="10623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6"/>
          <p:cNvSpPr txBox="1">
            <a:spLocks noGrp="1"/>
          </p:cNvSpPr>
          <p:nvPr>
            <p:ph type="title"/>
          </p:nvPr>
        </p:nvSpPr>
        <p:spPr>
          <a:xfrm>
            <a:off x="1233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Font typeface="Lato"/>
              <a:buNone/>
              <a:defRPr b="1">
                <a:solidFill>
                  <a:schemeClr val="dk2"/>
                </a:solidFill>
                <a:latin typeface="Lato"/>
                <a:ea typeface="Lato"/>
                <a:cs typeface="Lato"/>
                <a:sym typeface="Lato"/>
              </a:defRPr>
            </a:lvl2pPr>
            <a:lvl3pPr lvl="2" rtl="0">
              <a:spcBef>
                <a:spcPts val="0"/>
              </a:spcBef>
              <a:spcAft>
                <a:spcPts val="0"/>
              </a:spcAft>
              <a:buClr>
                <a:schemeClr val="dk2"/>
              </a:buClr>
              <a:buSzPts val="3200"/>
              <a:buFont typeface="Lato"/>
              <a:buNone/>
              <a:defRPr b="1">
                <a:solidFill>
                  <a:schemeClr val="dk2"/>
                </a:solidFill>
                <a:latin typeface="Lato"/>
                <a:ea typeface="Lato"/>
                <a:cs typeface="Lato"/>
                <a:sym typeface="Lato"/>
              </a:defRPr>
            </a:lvl3pPr>
            <a:lvl4pPr lvl="3" rtl="0">
              <a:spcBef>
                <a:spcPts val="0"/>
              </a:spcBef>
              <a:spcAft>
                <a:spcPts val="0"/>
              </a:spcAft>
              <a:buClr>
                <a:schemeClr val="dk2"/>
              </a:buClr>
              <a:buSzPts val="3200"/>
              <a:buFont typeface="Lato"/>
              <a:buNone/>
              <a:defRPr b="1">
                <a:solidFill>
                  <a:schemeClr val="dk2"/>
                </a:solidFill>
                <a:latin typeface="Lato"/>
                <a:ea typeface="Lato"/>
                <a:cs typeface="Lato"/>
                <a:sym typeface="Lato"/>
              </a:defRPr>
            </a:lvl4pPr>
            <a:lvl5pPr lvl="4" rtl="0">
              <a:spcBef>
                <a:spcPts val="0"/>
              </a:spcBef>
              <a:spcAft>
                <a:spcPts val="0"/>
              </a:spcAft>
              <a:buClr>
                <a:schemeClr val="dk2"/>
              </a:buClr>
              <a:buSzPts val="3200"/>
              <a:buFont typeface="Lato"/>
              <a:buNone/>
              <a:defRPr b="1">
                <a:solidFill>
                  <a:schemeClr val="dk2"/>
                </a:solidFill>
                <a:latin typeface="Lato"/>
                <a:ea typeface="Lato"/>
                <a:cs typeface="Lato"/>
                <a:sym typeface="Lato"/>
              </a:defRPr>
            </a:lvl5pPr>
            <a:lvl6pPr lvl="5" rtl="0">
              <a:spcBef>
                <a:spcPts val="0"/>
              </a:spcBef>
              <a:spcAft>
                <a:spcPts val="0"/>
              </a:spcAft>
              <a:buClr>
                <a:schemeClr val="dk2"/>
              </a:buClr>
              <a:buSzPts val="3200"/>
              <a:buFont typeface="Lato"/>
              <a:buNone/>
              <a:defRPr b="1">
                <a:solidFill>
                  <a:schemeClr val="dk2"/>
                </a:solidFill>
                <a:latin typeface="Lato"/>
                <a:ea typeface="Lato"/>
                <a:cs typeface="Lato"/>
                <a:sym typeface="Lato"/>
              </a:defRPr>
            </a:lvl6pPr>
            <a:lvl7pPr lvl="6" rtl="0">
              <a:spcBef>
                <a:spcPts val="0"/>
              </a:spcBef>
              <a:spcAft>
                <a:spcPts val="0"/>
              </a:spcAft>
              <a:buClr>
                <a:schemeClr val="dk2"/>
              </a:buClr>
              <a:buSzPts val="3200"/>
              <a:buFont typeface="Lato"/>
              <a:buNone/>
              <a:defRPr b="1">
                <a:solidFill>
                  <a:schemeClr val="dk2"/>
                </a:solidFill>
                <a:latin typeface="Lato"/>
                <a:ea typeface="Lato"/>
                <a:cs typeface="Lato"/>
                <a:sym typeface="Lato"/>
              </a:defRPr>
            </a:lvl7pPr>
            <a:lvl8pPr lvl="7" rtl="0">
              <a:spcBef>
                <a:spcPts val="0"/>
              </a:spcBef>
              <a:spcAft>
                <a:spcPts val="0"/>
              </a:spcAft>
              <a:buClr>
                <a:schemeClr val="dk2"/>
              </a:buClr>
              <a:buSzPts val="3200"/>
              <a:buFont typeface="Lato"/>
              <a:buNone/>
              <a:defRPr b="1">
                <a:solidFill>
                  <a:schemeClr val="dk2"/>
                </a:solidFill>
                <a:latin typeface="Lato"/>
                <a:ea typeface="Lato"/>
                <a:cs typeface="Lato"/>
                <a:sym typeface="Lato"/>
              </a:defRPr>
            </a:lvl8pPr>
            <a:lvl9pPr lvl="8" rtl="0">
              <a:spcBef>
                <a:spcPts val="0"/>
              </a:spcBef>
              <a:spcAft>
                <a:spcPts val="0"/>
              </a:spcAft>
              <a:buClr>
                <a:schemeClr val="dk2"/>
              </a:buClr>
              <a:buSzPts val="3200"/>
              <a:buFont typeface="Lato"/>
              <a:buNone/>
              <a:defRPr b="1">
                <a:solidFill>
                  <a:schemeClr val="dk2"/>
                </a:solidFill>
                <a:latin typeface="Lato"/>
                <a:ea typeface="Lato"/>
                <a:cs typeface="Lato"/>
                <a:sym typeface="Lato"/>
              </a:defRPr>
            </a:lvl9pPr>
          </a:lstStyle>
          <a:p>
            <a:endParaRPr/>
          </a:p>
        </p:txBody>
      </p:sp>
      <p:sp>
        <p:nvSpPr>
          <p:cNvPr id="328" name="Google Shape;328;p56"/>
          <p:cNvSpPr txBox="1">
            <a:spLocks noGrp="1"/>
          </p:cNvSpPr>
          <p:nvPr>
            <p:ph type="body" idx="1"/>
          </p:nvPr>
        </p:nvSpPr>
        <p:spPr>
          <a:xfrm>
            <a:off x="1233900" y="1157075"/>
            <a:ext cx="35718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329" name="Google Shape;329;p56"/>
          <p:cNvSpPr txBox="1">
            <a:spLocks noGrp="1"/>
          </p:cNvSpPr>
          <p:nvPr>
            <p:ph type="body" idx="2"/>
          </p:nvPr>
        </p:nvSpPr>
        <p:spPr>
          <a:xfrm>
            <a:off x="5146300" y="1157075"/>
            <a:ext cx="37002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330" name="Google Shape;330;p56"/>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31" name="Google Shape;331;p56"/>
          <p:cNvGrpSpPr/>
          <p:nvPr/>
        </p:nvGrpSpPr>
        <p:grpSpPr>
          <a:xfrm>
            <a:off x="152400" y="4779450"/>
            <a:ext cx="3571875" cy="273600"/>
            <a:chOff x="152400" y="4779450"/>
            <a:chExt cx="3571875" cy="273600"/>
          </a:xfrm>
        </p:grpSpPr>
        <p:pic>
          <p:nvPicPr>
            <p:cNvPr id="332" name="Google Shape;332;p56"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333" name="Google Shape;333;p56"/>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334" name="Google Shape;334;p56"/>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5"/>
        <p:cNvGrpSpPr/>
        <p:nvPr/>
      </p:nvGrpSpPr>
      <p:grpSpPr>
        <a:xfrm>
          <a:off x="0" y="0"/>
          <a:ext cx="0" cy="0"/>
          <a:chOff x="0" y="0"/>
          <a:chExt cx="0" cy="0"/>
        </a:xfrm>
      </p:grpSpPr>
      <p:sp>
        <p:nvSpPr>
          <p:cNvPr id="336" name="Google Shape;336;p57"/>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7"/>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8" name="Google Shape;338;p57"/>
          <p:cNvPicPr preferRelativeResize="0"/>
          <p:nvPr/>
        </p:nvPicPr>
        <p:blipFill>
          <a:blip r:embed="rId2">
            <a:alphaModFix/>
          </a:blip>
          <a:stretch>
            <a:fillRect/>
          </a:stretch>
        </p:blipFill>
        <p:spPr>
          <a:xfrm>
            <a:off x="6057900" y="3238525"/>
            <a:ext cx="3086100" cy="1905000"/>
          </a:xfrm>
          <a:prstGeom prst="rect">
            <a:avLst/>
          </a:prstGeom>
          <a:noFill/>
          <a:ln>
            <a:noFill/>
          </a:ln>
        </p:spPr>
      </p:pic>
      <p:sp>
        <p:nvSpPr>
          <p:cNvPr id="339" name="Google Shape;339;p5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40" name="Google Shape;340;p57"/>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41" name="Google Shape;341;p57"/>
          <p:cNvGrpSpPr/>
          <p:nvPr/>
        </p:nvGrpSpPr>
        <p:grpSpPr>
          <a:xfrm>
            <a:off x="152400" y="4779450"/>
            <a:ext cx="3571875" cy="273600"/>
            <a:chOff x="152400" y="4779450"/>
            <a:chExt cx="3571875" cy="273600"/>
          </a:xfrm>
        </p:grpSpPr>
        <p:pic>
          <p:nvPicPr>
            <p:cNvPr id="342" name="Google Shape;342;p57" descr="Social media icons for: Twitter, Facebook, LinkedIn, Instagram, Pinterest, and YouTube"/>
            <p:cNvPicPr preferRelativeResize="0"/>
            <p:nvPr/>
          </p:nvPicPr>
          <p:blipFill>
            <a:blip r:embed="rId3">
              <a:alphaModFix/>
            </a:blip>
            <a:stretch>
              <a:fillRect/>
            </a:stretch>
          </p:blipFill>
          <p:spPr>
            <a:xfrm>
              <a:off x="152400" y="4882300"/>
              <a:ext cx="1229306" cy="170750"/>
            </a:xfrm>
            <a:prstGeom prst="rect">
              <a:avLst/>
            </a:prstGeom>
            <a:noFill/>
            <a:ln>
              <a:noFill/>
            </a:ln>
          </p:spPr>
        </p:pic>
        <p:sp>
          <p:nvSpPr>
            <p:cNvPr id="343" name="Google Shape;343;p57"/>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344" name="Google Shape;344;p57"/>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5"/>
        <p:cNvGrpSpPr/>
        <p:nvPr/>
      </p:nvGrpSpPr>
      <p:grpSpPr>
        <a:xfrm>
          <a:off x="0" y="0"/>
          <a:ext cx="0" cy="0"/>
          <a:chOff x="0" y="0"/>
          <a:chExt cx="0" cy="0"/>
        </a:xfrm>
      </p:grpSpPr>
      <p:sp>
        <p:nvSpPr>
          <p:cNvPr id="346" name="Google Shape;346;p58"/>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8" name="Google Shape;348;p58"/>
          <p:cNvPicPr preferRelativeResize="0"/>
          <p:nvPr/>
        </p:nvPicPr>
        <p:blipFill>
          <a:blip r:embed="rId2">
            <a:alphaModFix/>
          </a:blip>
          <a:stretch>
            <a:fillRect/>
          </a:stretch>
        </p:blipFill>
        <p:spPr>
          <a:xfrm>
            <a:off x="6057900" y="3238525"/>
            <a:ext cx="3086100" cy="1905000"/>
          </a:xfrm>
          <a:prstGeom prst="rect">
            <a:avLst/>
          </a:prstGeom>
          <a:noFill/>
          <a:ln>
            <a:noFill/>
          </a:ln>
        </p:spPr>
      </p:pic>
      <p:sp>
        <p:nvSpPr>
          <p:cNvPr id="349" name="Google Shape;349;p58"/>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50" name="Google Shape;350;p58"/>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lt1"/>
              </a:buClr>
              <a:buSzPts val="1800"/>
              <a:buChar char="●"/>
              <a:defRPr sz="1800">
                <a:solidFill>
                  <a:schemeClr val="lt1"/>
                </a:solidFill>
              </a:defRPr>
            </a:lvl1pPr>
            <a:lvl2pPr marL="914400" lvl="1" indent="-342900" rtl="0">
              <a:spcBef>
                <a:spcPts val="1600"/>
              </a:spcBef>
              <a:spcAft>
                <a:spcPts val="0"/>
              </a:spcAft>
              <a:buClr>
                <a:schemeClr val="lt1"/>
              </a:buClr>
              <a:buSzPts val="1800"/>
              <a:buChar char="○"/>
              <a:defRPr sz="1800">
                <a:solidFill>
                  <a:schemeClr val="lt1"/>
                </a:solidFill>
              </a:defRPr>
            </a:lvl2pPr>
            <a:lvl3pPr marL="1371600" lvl="2" indent="-342900" rtl="0">
              <a:spcBef>
                <a:spcPts val="1600"/>
              </a:spcBef>
              <a:spcAft>
                <a:spcPts val="0"/>
              </a:spcAft>
              <a:buClr>
                <a:schemeClr val="lt1"/>
              </a:buClr>
              <a:buSzPts val="1800"/>
              <a:buChar char="■"/>
              <a:defRPr>
                <a:solidFill>
                  <a:schemeClr val="lt1"/>
                </a:solidFill>
              </a:defRPr>
            </a:lvl3pPr>
            <a:lvl4pPr marL="1828800" lvl="3" indent="-342900" rtl="0">
              <a:spcBef>
                <a:spcPts val="1600"/>
              </a:spcBef>
              <a:spcAft>
                <a:spcPts val="0"/>
              </a:spcAft>
              <a:buClr>
                <a:schemeClr val="lt1"/>
              </a:buClr>
              <a:buSzPts val="1800"/>
              <a:buChar char="●"/>
              <a:defRPr sz="1800">
                <a:solidFill>
                  <a:schemeClr val="lt1"/>
                </a:solidFill>
              </a:defRPr>
            </a:lvl4pPr>
            <a:lvl5pPr marL="2286000" lvl="4" indent="-342900" rtl="0">
              <a:spcBef>
                <a:spcPts val="1600"/>
              </a:spcBef>
              <a:spcAft>
                <a:spcPts val="0"/>
              </a:spcAft>
              <a:buClr>
                <a:schemeClr val="lt1"/>
              </a:buClr>
              <a:buSzPts val="1800"/>
              <a:buChar char="○"/>
              <a:defRPr sz="1800">
                <a:solidFill>
                  <a:schemeClr val="lt1"/>
                </a:solidFill>
              </a:defRPr>
            </a:lvl5pPr>
            <a:lvl6pPr marL="2743200" lvl="5" indent="-342900" rtl="0">
              <a:spcBef>
                <a:spcPts val="1600"/>
              </a:spcBef>
              <a:spcAft>
                <a:spcPts val="0"/>
              </a:spcAft>
              <a:buClr>
                <a:schemeClr val="lt1"/>
              </a:buClr>
              <a:buSzPts val="1800"/>
              <a:buChar char="■"/>
              <a:defRPr sz="1800">
                <a:solidFill>
                  <a:schemeClr val="lt1"/>
                </a:solidFill>
              </a:defRPr>
            </a:lvl6pPr>
            <a:lvl7pPr marL="3200400" lvl="6" indent="-342900" rtl="0">
              <a:spcBef>
                <a:spcPts val="1600"/>
              </a:spcBef>
              <a:spcAft>
                <a:spcPts val="0"/>
              </a:spcAft>
              <a:buClr>
                <a:schemeClr val="lt1"/>
              </a:buClr>
              <a:buSzPts val="1800"/>
              <a:buChar char="●"/>
              <a:defRPr sz="1800">
                <a:solidFill>
                  <a:schemeClr val="lt1"/>
                </a:solidFill>
              </a:defRPr>
            </a:lvl7pPr>
            <a:lvl8pPr marL="3657600" lvl="7" indent="-342900" rtl="0">
              <a:spcBef>
                <a:spcPts val="1600"/>
              </a:spcBef>
              <a:spcAft>
                <a:spcPts val="0"/>
              </a:spcAft>
              <a:buClr>
                <a:schemeClr val="lt1"/>
              </a:buClr>
              <a:buSzPts val="1800"/>
              <a:buChar char="○"/>
              <a:defRPr sz="1800">
                <a:solidFill>
                  <a:schemeClr val="lt1"/>
                </a:solidFill>
              </a:defRPr>
            </a:lvl8pPr>
            <a:lvl9pPr marL="4114800" lvl="8" indent="-342900" rtl="0">
              <a:spcBef>
                <a:spcPts val="1600"/>
              </a:spcBef>
              <a:spcAft>
                <a:spcPts val="1600"/>
              </a:spcAft>
              <a:buClr>
                <a:schemeClr val="lt1"/>
              </a:buClr>
              <a:buSzPts val="1800"/>
              <a:buChar char="■"/>
              <a:defRPr sz="1800">
                <a:solidFill>
                  <a:schemeClr val="lt1"/>
                </a:solidFill>
              </a:defRPr>
            </a:lvl9pPr>
          </a:lstStyle>
          <a:p>
            <a:endParaRPr/>
          </a:p>
        </p:txBody>
      </p:sp>
      <p:sp>
        <p:nvSpPr>
          <p:cNvPr id="351" name="Google Shape;351;p58"/>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52" name="Google Shape;352;p58"/>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212121"/>
                </a:solidFill>
                <a:latin typeface="Lato"/>
                <a:ea typeface="Lato"/>
                <a:cs typeface="Lato"/>
                <a:sym typeface="Lato"/>
              </a:rPr>
              <a:t>© 201</a:t>
            </a:r>
            <a:r>
              <a:rPr lang="en" sz="700">
                <a:solidFill>
                  <a:srgbClr val="212121"/>
                </a:solidFill>
                <a:latin typeface="Lato"/>
                <a:ea typeface="Lato"/>
                <a:cs typeface="Lato"/>
                <a:sym typeface="Lato"/>
              </a:rPr>
              <a:t>9</a:t>
            </a:r>
            <a:r>
              <a:rPr lang="en" sz="700" b="0" i="0" u="none" strike="noStrike" cap="none">
                <a:solidFill>
                  <a:srgbClr val="212121"/>
                </a:solidFill>
                <a:latin typeface="Lato"/>
                <a:ea typeface="Lato"/>
                <a:cs typeface="Lato"/>
                <a:sym typeface="Lato"/>
              </a:rPr>
              <a:t> </a:t>
            </a:r>
            <a:r>
              <a:rPr lang="en" sz="700" b="1" i="0" u="none" strike="noStrike" cap="none">
                <a:solidFill>
                  <a:srgbClr val="212121"/>
                </a:solidFill>
                <a:latin typeface="Lato"/>
                <a:ea typeface="Lato"/>
                <a:cs typeface="Lato"/>
                <a:sym typeface="Lato"/>
              </a:rPr>
              <a:t>CAST | Until Learning Has No Limits</a:t>
            </a:r>
            <a:endParaRPr sz="700" b="1" i="0" u="none" strike="noStrike" cap="none">
              <a:solidFill>
                <a:srgbClr val="212121"/>
              </a:solidFill>
              <a:latin typeface="Lato"/>
              <a:ea typeface="Lato"/>
              <a:cs typeface="Lato"/>
              <a:sym typeface="Lato"/>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3"/>
        <p:cNvGrpSpPr/>
        <p:nvPr/>
      </p:nvGrpSpPr>
      <p:grpSpPr>
        <a:xfrm>
          <a:off x="0" y="0"/>
          <a:ext cx="0" cy="0"/>
          <a:chOff x="0" y="0"/>
          <a:chExt cx="0" cy="0"/>
        </a:xfrm>
      </p:grpSpPr>
      <p:sp>
        <p:nvSpPr>
          <p:cNvPr id="354" name="Google Shape;354;p59"/>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355" name="Google Shape;355;p59"/>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59"/>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7"/>
        <p:cNvGrpSpPr/>
        <p:nvPr/>
      </p:nvGrpSpPr>
      <p:grpSpPr>
        <a:xfrm>
          <a:off x="0" y="0"/>
          <a:ext cx="0" cy="0"/>
          <a:chOff x="0" y="0"/>
          <a:chExt cx="0" cy="0"/>
        </a:xfrm>
      </p:grpSpPr>
      <p:sp>
        <p:nvSpPr>
          <p:cNvPr id="358" name="Google Shape;358;p60"/>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0"/>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0"/>
          <p:cNvSpPr txBox="1">
            <a:spLocks noGrp="1"/>
          </p:cNvSpPr>
          <p:nvPr>
            <p:ph type="title"/>
          </p:nvPr>
        </p:nvSpPr>
        <p:spPr>
          <a:xfrm>
            <a:off x="341700" y="1233175"/>
            <a:ext cx="4045200" cy="1482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361" name="Google Shape;361;p60"/>
          <p:cNvSpPr txBox="1">
            <a:spLocks noGrp="1"/>
          </p:cNvSpPr>
          <p:nvPr>
            <p:ph type="subTitle" idx="1"/>
          </p:nvPr>
        </p:nvSpPr>
        <p:spPr>
          <a:xfrm>
            <a:off x="341700" y="2779475"/>
            <a:ext cx="39690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2100"/>
              <a:buNone/>
              <a:defRPr sz="2100">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362" name="Google Shape;362;p6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81000" rtl="0">
              <a:spcBef>
                <a:spcPts val="0"/>
              </a:spcBef>
              <a:spcAft>
                <a:spcPts val="0"/>
              </a:spcAft>
              <a:buClr>
                <a:schemeClr val="lt1"/>
              </a:buClr>
              <a:buSzPts val="2400"/>
              <a:buChar char="●"/>
              <a:defRPr>
                <a:solidFill>
                  <a:schemeClr val="lt1"/>
                </a:solidFill>
              </a:defRPr>
            </a:lvl1pPr>
            <a:lvl2pPr marL="914400" lvl="1" indent="-361950" rtl="0">
              <a:spcBef>
                <a:spcPts val="1600"/>
              </a:spcBef>
              <a:spcAft>
                <a:spcPts val="0"/>
              </a:spcAft>
              <a:buClr>
                <a:schemeClr val="lt1"/>
              </a:buClr>
              <a:buSzPts val="2100"/>
              <a:buChar char="○"/>
              <a:defRPr>
                <a:solidFill>
                  <a:schemeClr val="lt1"/>
                </a:solidFill>
              </a:defRPr>
            </a:lvl2pPr>
            <a:lvl3pPr marL="1371600" lvl="2" indent="-342900" rtl="0">
              <a:spcBef>
                <a:spcPts val="1600"/>
              </a:spcBef>
              <a:spcAft>
                <a:spcPts val="0"/>
              </a:spcAft>
              <a:buClr>
                <a:schemeClr val="lt1"/>
              </a:buClr>
              <a:buSzPts val="1800"/>
              <a:buChar char="■"/>
              <a:defRPr>
                <a:solidFill>
                  <a:schemeClr val="lt1"/>
                </a:solidFill>
              </a:defRPr>
            </a:lvl3pPr>
            <a:lvl4pPr marL="1828800" lvl="3" indent="-330200" rtl="0">
              <a:spcBef>
                <a:spcPts val="1600"/>
              </a:spcBef>
              <a:spcAft>
                <a:spcPts val="0"/>
              </a:spcAft>
              <a:buClr>
                <a:schemeClr val="lt1"/>
              </a:buClr>
              <a:buSzPts val="16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363" name="Google Shape;363;p60"/>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364" name="Google Shape;364;p60"/>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solidFill>
          <a:srgbClr val="1C4587"/>
        </a:solidFill>
        <a:effectLst/>
      </p:bgPr>
    </p:bg>
    <p:spTree>
      <p:nvGrpSpPr>
        <p:cNvPr id="1" name="Shape 365"/>
        <p:cNvGrpSpPr/>
        <p:nvPr/>
      </p:nvGrpSpPr>
      <p:grpSpPr>
        <a:xfrm>
          <a:off x="0" y="0"/>
          <a:ext cx="0" cy="0"/>
          <a:chOff x="0" y="0"/>
          <a:chExt cx="0" cy="0"/>
        </a:xfrm>
      </p:grpSpPr>
      <p:sp>
        <p:nvSpPr>
          <p:cNvPr id="366" name="Google Shape;366;p61"/>
          <p:cNvSpPr/>
          <p:nvPr/>
        </p:nvSpPr>
        <p:spPr>
          <a:xfrm flipH="1">
            <a:off x="4571913"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1"/>
          <p:cNvSpPr/>
          <p:nvPr/>
        </p:nvSpPr>
        <p:spPr>
          <a:xfrm rot="5400000">
            <a:off x="6518338"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1"/>
          <p:cNvSpPr txBox="1">
            <a:spLocks noGrp="1"/>
          </p:cNvSpPr>
          <p:nvPr>
            <p:ph type="title"/>
          </p:nvPr>
        </p:nvSpPr>
        <p:spPr>
          <a:xfrm>
            <a:off x="189300" y="724200"/>
            <a:ext cx="4045200" cy="1482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400"/>
              <a:buNone/>
              <a:defRPr sz="2400">
                <a:solidFill>
                  <a:srgbClr val="FFFFFF"/>
                </a:solidFill>
              </a:defRPr>
            </a:lvl1pPr>
            <a:lvl2pPr lvl="1" rtl="0">
              <a:spcBef>
                <a:spcPts val="0"/>
              </a:spcBef>
              <a:spcAft>
                <a:spcPts val="0"/>
              </a:spcAft>
              <a:buClr>
                <a:srgbClr val="FFFFFF"/>
              </a:buClr>
              <a:buSzPts val="2400"/>
              <a:buNone/>
              <a:defRPr sz="2400">
                <a:solidFill>
                  <a:srgbClr val="FFFFFF"/>
                </a:solidFill>
              </a:defRPr>
            </a:lvl2pPr>
            <a:lvl3pPr lvl="2" rtl="0">
              <a:spcBef>
                <a:spcPts val="0"/>
              </a:spcBef>
              <a:spcAft>
                <a:spcPts val="0"/>
              </a:spcAft>
              <a:buClr>
                <a:srgbClr val="FFFFFF"/>
              </a:buClr>
              <a:buSzPts val="2400"/>
              <a:buNone/>
              <a:defRPr sz="2400">
                <a:solidFill>
                  <a:srgbClr val="FFFFFF"/>
                </a:solidFill>
              </a:defRPr>
            </a:lvl3pPr>
            <a:lvl4pPr lvl="3" rtl="0">
              <a:spcBef>
                <a:spcPts val="0"/>
              </a:spcBef>
              <a:spcAft>
                <a:spcPts val="0"/>
              </a:spcAft>
              <a:buClr>
                <a:srgbClr val="FFFFFF"/>
              </a:buClr>
              <a:buSzPts val="2400"/>
              <a:buNone/>
              <a:defRPr sz="2400">
                <a:solidFill>
                  <a:srgbClr val="FFFFFF"/>
                </a:solidFill>
              </a:defRPr>
            </a:lvl4pPr>
            <a:lvl5pPr lvl="4" rtl="0">
              <a:spcBef>
                <a:spcPts val="0"/>
              </a:spcBef>
              <a:spcAft>
                <a:spcPts val="0"/>
              </a:spcAft>
              <a:buClr>
                <a:srgbClr val="FFFFFF"/>
              </a:buClr>
              <a:buSzPts val="2400"/>
              <a:buNone/>
              <a:defRPr sz="2400">
                <a:solidFill>
                  <a:srgbClr val="FFFFFF"/>
                </a:solidFill>
              </a:defRPr>
            </a:lvl5pPr>
            <a:lvl6pPr lvl="5" rtl="0">
              <a:spcBef>
                <a:spcPts val="0"/>
              </a:spcBef>
              <a:spcAft>
                <a:spcPts val="0"/>
              </a:spcAft>
              <a:buClr>
                <a:srgbClr val="FFFFFF"/>
              </a:buClr>
              <a:buSzPts val="2400"/>
              <a:buNone/>
              <a:defRPr sz="2400">
                <a:solidFill>
                  <a:srgbClr val="FFFFFF"/>
                </a:solidFill>
              </a:defRPr>
            </a:lvl6pPr>
            <a:lvl7pPr lvl="6" rtl="0">
              <a:spcBef>
                <a:spcPts val="0"/>
              </a:spcBef>
              <a:spcAft>
                <a:spcPts val="0"/>
              </a:spcAft>
              <a:buClr>
                <a:srgbClr val="FFFFFF"/>
              </a:buClr>
              <a:buSzPts val="2400"/>
              <a:buNone/>
              <a:defRPr sz="2400">
                <a:solidFill>
                  <a:srgbClr val="FFFFFF"/>
                </a:solidFill>
              </a:defRPr>
            </a:lvl7pPr>
            <a:lvl8pPr lvl="7" rtl="0">
              <a:spcBef>
                <a:spcPts val="0"/>
              </a:spcBef>
              <a:spcAft>
                <a:spcPts val="0"/>
              </a:spcAft>
              <a:buClr>
                <a:srgbClr val="FFFFFF"/>
              </a:buClr>
              <a:buSzPts val="2400"/>
              <a:buNone/>
              <a:defRPr sz="2400">
                <a:solidFill>
                  <a:srgbClr val="FFFFFF"/>
                </a:solidFill>
              </a:defRPr>
            </a:lvl8pPr>
            <a:lvl9pPr lvl="8" rtl="0">
              <a:spcBef>
                <a:spcPts val="0"/>
              </a:spcBef>
              <a:spcAft>
                <a:spcPts val="0"/>
              </a:spcAft>
              <a:buClr>
                <a:srgbClr val="FFFFFF"/>
              </a:buClr>
              <a:buSzPts val="2400"/>
              <a:buNone/>
              <a:defRPr sz="2400">
                <a:solidFill>
                  <a:srgbClr val="FFFFFF"/>
                </a:solidFill>
              </a:defRPr>
            </a:lvl9pPr>
          </a:lstStyle>
          <a:p>
            <a:endParaRPr/>
          </a:p>
        </p:txBody>
      </p:sp>
      <p:sp>
        <p:nvSpPr>
          <p:cNvPr id="369" name="Google Shape;369;p61"/>
          <p:cNvSpPr txBox="1">
            <a:spLocks noGrp="1"/>
          </p:cNvSpPr>
          <p:nvPr>
            <p:ph type="body" idx="1"/>
          </p:nvPr>
        </p:nvSpPr>
        <p:spPr>
          <a:xfrm>
            <a:off x="4939500" y="724200"/>
            <a:ext cx="3837000" cy="36951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212121"/>
              </a:buClr>
              <a:buSzPts val="2400"/>
              <a:buChar char="●"/>
              <a:defRPr>
                <a:solidFill>
                  <a:srgbClr val="212121"/>
                </a:solidFill>
              </a:defRPr>
            </a:lvl1pPr>
            <a:lvl2pPr marL="914400" lvl="1" indent="-361950" rtl="0">
              <a:spcBef>
                <a:spcPts val="1600"/>
              </a:spcBef>
              <a:spcAft>
                <a:spcPts val="0"/>
              </a:spcAft>
              <a:buClr>
                <a:srgbClr val="212121"/>
              </a:buClr>
              <a:buSzPts val="2100"/>
              <a:buChar char="○"/>
              <a:defRPr>
                <a:solidFill>
                  <a:srgbClr val="212121"/>
                </a:solidFill>
              </a:defRPr>
            </a:lvl2pPr>
            <a:lvl3pPr marL="1371600" lvl="2" indent="-342900" rtl="0">
              <a:spcBef>
                <a:spcPts val="1600"/>
              </a:spcBef>
              <a:spcAft>
                <a:spcPts val="0"/>
              </a:spcAft>
              <a:buClr>
                <a:srgbClr val="212121"/>
              </a:buClr>
              <a:buSzPts val="1800"/>
              <a:buChar char="■"/>
              <a:defRPr>
                <a:solidFill>
                  <a:srgbClr val="212121"/>
                </a:solidFill>
              </a:defRPr>
            </a:lvl3pPr>
            <a:lvl4pPr marL="1828800" lvl="3" indent="-330200" rtl="0">
              <a:spcBef>
                <a:spcPts val="1600"/>
              </a:spcBef>
              <a:spcAft>
                <a:spcPts val="0"/>
              </a:spcAft>
              <a:buClr>
                <a:srgbClr val="212121"/>
              </a:buClr>
              <a:buSzPts val="1600"/>
              <a:buChar char="●"/>
              <a:defRPr>
                <a:solidFill>
                  <a:srgbClr val="212121"/>
                </a:solidFill>
              </a:defRPr>
            </a:lvl4pPr>
            <a:lvl5pPr marL="2286000" lvl="4" indent="-317500" rtl="0">
              <a:spcBef>
                <a:spcPts val="1600"/>
              </a:spcBef>
              <a:spcAft>
                <a:spcPts val="0"/>
              </a:spcAft>
              <a:buClr>
                <a:srgbClr val="212121"/>
              </a:buClr>
              <a:buSzPts val="1400"/>
              <a:buChar char="○"/>
              <a:defRPr>
                <a:solidFill>
                  <a:srgbClr val="212121"/>
                </a:solidFill>
              </a:defRPr>
            </a:lvl5pPr>
            <a:lvl6pPr marL="2743200" lvl="5" indent="-317500" rtl="0">
              <a:spcBef>
                <a:spcPts val="1600"/>
              </a:spcBef>
              <a:spcAft>
                <a:spcPts val="0"/>
              </a:spcAft>
              <a:buClr>
                <a:srgbClr val="212121"/>
              </a:buClr>
              <a:buSzPts val="1400"/>
              <a:buChar char="■"/>
              <a:defRPr>
                <a:solidFill>
                  <a:srgbClr val="212121"/>
                </a:solidFill>
              </a:defRPr>
            </a:lvl6pPr>
            <a:lvl7pPr marL="3200400" lvl="6" indent="-317500" rtl="0">
              <a:spcBef>
                <a:spcPts val="1600"/>
              </a:spcBef>
              <a:spcAft>
                <a:spcPts val="0"/>
              </a:spcAft>
              <a:buClr>
                <a:srgbClr val="212121"/>
              </a:buClr>
              <a:buSzPts val="1400"/>
              <a:buChar char="●"/>
              <a:defRPr>
                <a:solidFill>
                  <a:srgbClr val="212121"/>
                </a:solidFill>
              </a:defRPr>
            </a:lvl7pPr>
            <a:lvl8pPr marL="3657600" lvl="7" indent="-317500" rtl="0">
              <a:spcBef>
                <a:spcPts val="1600"/>
              </a:spcBef>
              <a:spcAft>
                <a:spcPts val="0"/>
              </a:spcAft>
              <a:buClr>
                <a:srgbClr val="212121"/>
              </a:buClr>
              <a:buSzPts val="1400"/>
              <a:buChar char="○"/>
              <a:defRPr>
                <a:solidFill>
                  <a:srgbClr val="212121"/>
                </a:solidFill>
              </a:defRPr>
            </a:lvl8pPr>
            <a:lvl9pPr marL="4114800" lvl="8" indent="-317500" rtl="0">
              <a:spcBef>
                <a:spcPts val="1600"/>
              </a:spcBef>
              <a:spcAft>
                <a:spcPts val="1600"/>
              </a:spcAft>
              <a:buClr>
                <a:srgbClr val="212121"/>
              </a:buClr>
              <a:buSzPts val="1400"/>
              <a:buChar char="■"/>
              <a:defRPr>
                <a:solidFill>
                  <a:srgbClr val="212121"/>
                </a:solidFill>
              </a:defRPr>
            </a:lvl9pPr>
          </a:lstStyle>
          <a:p>
            <a:endParaRPr/>
          </a:p>
        </p:txBody>
      </p:sp>
      <p:sp>
        <p:nvSpPr>
          <p:cNvPr id="370" name="Google Shape;370;p61"/>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371" name="Google Shape;371;p61"/>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
        <p:nvSpPr>
          <p:cNvPr id="372" name="Google Shape;372;p61"/>
          <p:cNvSpPr txBox="1"/>
          <p:nvPr/>
        </p:nvSpPr>
        <p:spPr>
          <a:xfrm>
            <a:off x="5238225" y="4855650"/>
            <a:ext cx="3700200" cy="240600"/>
          </a:xfrm>
          <a:prstGeom prst="rect">
            <a:avLst/>
          </a:prstGeom>
          <a:noFill/>
          <a:ln>
            <a:noFill/>
          </a:ln>
        </p:spPr>
        <p:txBody>
          <a:bodyPr spcFirstLastPara="1" wrap="square" lIns="91425" tIns="91425" rIns="91425" bIns="91425" anchor="b"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212121"/>
                </a:solidFill>
                <a:latin typeface="Lato"/>
                <a:ea typeface="Lato"/>
                <a:cs typeface="Lato"/>
                <a:sym typeface="Lato"/>
              </a:rPr>
              <a:t>© 201</a:t>
            </a:r>
            <a:r>
              <a:rPr lang="en" sz="700">
                <a:solidFill>
                  <a:srgbClr val="212121"/>
                </a:solidFill>
                <a:latin typeface="Lato"/>
                <a:ea typeface="Lato"/>
                <a:cs typeface="Lato"/>
                <a:sym typeface="Lato"/>
              </a:rPr>
              <a:t>9</a:t>
            </a:r>
            <a:r>
              <a:rPr lang="en" sz="700" b="0" i="0" u="none" strike="noStrike" cap="none">
                <a:solidFill>
                  <a:srgbClr val="212121"/>
                </a:solidFill>
                <a:latin typeface="Lato"/>
                <a:ea typeface="Lato"/>
                <a:cs typeface="Lato"/>
                <a:sym typeface="Lato"/>
              </a:rPr>
              <a:t> </a:t>
            </a:r>
            <a:r>
              <a:rPr lang="en" sz="700" b="1" i="0" u="none" strike="noStrike" cap="none">
                <a:solidFill>
                  <a:srgbClr val="212121"/>
                </a:solidFill>
                <a:latin typeface="Lato"/>
                <a:ea typeface="Lato"/>
                <a:cs typeface="Lato"/>
                <a:sym typeface="Lato"/>
              </a:rPr>
              <a:t>CAST | Until Learning Has No Limits</a:t>
            </a:r>
            <a:endParaRPr sz="700" b="1" i="0" u="none" strike="noStrike" cap="none">
              <a:solidFill>
                <a:srgbClr val="212121"/>
              </a:solidFill>
              <a:latin typeface="Lato"/>
              <a:ea typeface="Lato"/>
              <a:cs typeface="Lato"/>
              <a:sym typeface="Lato"/>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3"/>
        <p:cNvGrpSpPr/>
        <p:nvPr/>
      </p:nvGrpSpPr>
      <p:grpSpPr>
        <a:xfrm>
          <a:off x="0" y="0"/>
          <a:ext cx="0" cy="0"/>
          <a:chOff x="0" y="0"/>
          <a:chExt cx="0" cy="0"/>
        </a:xfrm>
      </p:grpSpPr>
      <p:sp>
        <p:nvSpPr>
          <p:cNvPr id="374" name="Google Shape;374;p62"/>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2"/>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2"/>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377" name="Google Shape;377;p62"/>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378" name="Google Shape;378;p62"/>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pic>
        <p:nvPicPr>
          <p:cNvPr id="379" name="Google Shape;379;p62"/>
          <p:cNvPicPr preferRelativeResize="0"/>
          <p:nvPr/>
        </p:nvPicPr>
        <p:blipFill>
          <a:blip r:embed="rId2">
            <a:alphaModFix/>
          </a:blip>
          <a:stretch>
            <a:fillRect/>
          </a:stretch>
        </p:blipFill>
        <p:spPr>
          <a:xfrm rot="10800000" flipH="1">
            <a:off x="6057900" y="0"/>
            <a:ext cx="3086100" cy="1905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380"/>
        <p:cNvGrpSpPr/>
        <p:nvPr/>
      </p:nvGrpSpPr>
      <p:grpSpPr>
        <a:xfrm>
          <a:off x="0" y="0"/>
          <a:ext cx="0" cy="0"/>
          <a:chOff x="0" y="0"/>
          <a:chExt cx="0" cy="0"/>
        </a:xfrm>
      </p:grpSpPr>
      <p:pic>
        <p:nvPicPr>
          <p:cNvPr id="381" name="Google Shape;381;p63"/>
          <p:cNvPicPr preferRelativeResize="0"/>
          <p:nvPr/>
        </p:nvPicPr>
        <p:blipFill>
          <a:blip r:embed="rId2">
            <a:alphaModFix/>
          </a:blip>
          <a:stretch>
            <a:fillRect/>
          </a:stretch>
        </p:blipFill>
        <p:spPr>
          <a:xfrm>
            <a:off x="6057900" y="3238525"/>
            <a:ext cx="3086100" cy="1905000"/>
          </a:xfrm>
          <a:prstGeom prst="rect">
            <a:avLst/>
          </a:prstGeom>
          <a:noFill/>
          <a:ln>
            <a:noFill/>
          </a:ln>
        </p:spPr>
      </p:pic>
      <p:sp>
        <p:nvSpPr>
          <p:cNvPr id="382" name="Google Shape;382;p63"/>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383" name="Google Shape;383;p63"/>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81000" algn="ctr" rtl="0">
              <a:spcBef>
                <a:spcPts val="0"/>
              </a:spcBef>
              <a:spcAft>
                <a:spcPts val="0"/>
              </a:spcAft>
              <a:buClr>
                <a:schemeClr val="dk2"/>
              </a:buClr>
              <a:buSzPts val="2400"/>
              <a:buChar char="●"/>
              <a:defRPr>
                <a:solidFill>
                  <a:schemeClr val="dk2"/>
                </a:solidFill>
              </a:defRPr>
            </a:lvl1pPr>
            <a:lvl2pPr marL="914400" lvl="1" indent="-361950" algn="ctr" rtl="0">
              <a:spcBef>
                <a:spcPts val="1600"/>
              </a:spcBef>
              <a:spcAft>
                <a:spcPts val="0"/>
              </a:spcAft>
              <a:buClr>
                <a:schemeClr val="dk2"/>
              </a:buClr>
              <a:buSzPts val="2100"/>
              <a:buChar char="○"/>
              <a:defRPr>
                <a:solidFill>
                  <a:schemeClr val="dk2"/>
                </a:solidFill>
              </a:defRPr>
            </a:lvl2pPr>
            <a:lvl3pPr marL="1371600" lvl="2" indent="-342900" algn="ctr" rtl="0">
              <a:spcBef>
                <a:spcPts val="1600"/>
              </a:spcBef>
              <a:spcAft>
                <a:spcPts val="0"/>
              </a:spcAft>
              <a:buClr>
                <a:schemeClr val="dk2"/>
              </a:buClr>
              <a:buSzPts val="1800"/>
              <a:buChar char="■"/>
              <a:defRPr>
                <a:solidFill>
                  <a:schemeClr val="dk2"/>
                </a:solidFill>
              </a:defRPr>
            </a:lvl3pPr>
            <a:lvl4pPr marL="1828800" lvl="3" indent="-330200" algn="ctr" rtl="0">
              <a:spcBef>
                <a:spcPts val="1600"/>
              </a:spcBef>
              <a:spcAft>
                <a:spcPts val="0"/>
              </a:spcAft>
              <a:buClr>
                <a:schemeClr val="dk2"/>
              </a:buClr>
              <a:buSzPts val="1600"/>
              <a:buChar char="●"/>
              <a:defRPr>
                <a:solidFill>
                  <a:schemeClr val="dk2"/>
                </a:solidFill>
              </a:defRPr>
            </a:lvl4pPr>
            <a:lvl5pPr marL="2286000" lvl="4" indent="-317500" algn="ctr" rtl="0">
              <a:spcBef>
                <a:spcPts val="1600"/>
              </a:spcBef>
              <a:spcAft>
                <a:spcPts val="0"/>
              </a:spcAft>
              <a:buClr>
                <a:schemeClr val="dk2"/>
              </a:buClr>
              <a:buSzPts val="1400"/>
              <a:buChar char="○"/>
              <a:defRPr>
                <a:solidFill>
                  <a:schemeClr val="dk2"/>
                </a:solidFill>
              </a:defRPr>
            </a:lvl5pPr>
            <a:lvl6pPr marL="2743200" lvl="5" indent="-317500" algn="ctr" rtl="0">
              <a:spcBef>
                <a:spcPts val="1600"/>
              </a:spcBef>
              <a:spcAft>
                <a:spcPts val="0"/>
              </a:spcAft>
              <a:buClr>
                <a:schemeClr val="dk2"/>
              </a:buClr>
              <a:buSzPts val="1400"/>
              <a:buChar char="■"/>
              <a:defRPr>
                <a:solidFill>
                  <a:schemeClr val="dk2"/>
                </a:solidFill>
              </a:defRPr>
            </a:lvl6pPr>
            <a:lvl7pPr marL="3200400" lvl="6" indent="-317500" algn="ctr" rtl="0">
              <a:spcBef>
                <a:spcPts val="1600"/>
              </a:spcBef>
              <a:spcAft>
                <a:spcPts val="0"/>
              </a:spcAft>
              <a:buClr>
                <a:schemeClr val="dk2"/>
              </a:buClr>
              <a:buSzPts val="1400"/>
              <a:buChar char="●"/>
              <a:defRPr>
                <a:solidFill>
                  <a:schemeClr val="dk2"/>
                </a:solidFill>
              </a:defRPr>
            </a:lvl7pPr>
            <a:lvl8pPr marL="3657600" lvl="7" indent="-317500" algn="ctr" rtl="0">
              <a:spcBef>
                <a:spcPts val="1600"/>
              </a:spcBef>
              <a:spcAft>
                <a:spcPts val="0"/>
              </a:spcAft>
              <a:buClr>
                <a:schemeClr val="dk2"/>
              </a:buClr>
              <a:buSzPts val="1400"/>
              <a:buChar char="○"/>
              <a:defRPr>
                <a:solidFill>
                  <a:schemeClr val="dk2"/>
                </a:solidFill>
              </a:defRPr>
            </a:lvl8pPr>
            <a:lvl9pPr marL="4114800" lvl="8" indent="-317500" algn="ctr" rtl="0">
              <a:spcBef>
                <a:spcPts val="1600"/>
              </a:spcBef>
              <a:spcAft>
                <a:spcPts val="1600"/>
              </a:spcAft>
              <a:buClr>
                <a:schemeClr val="dk2"/>
              </a:buClr>
              <a:buSzPts val="1400"/>
              <a:buChar char="■"/>
              <a:defRPr>
                <a:solidFill>
                  <a:schemeClr val="dk2"/>
                </a:solidFill>
              </a:defRPr>
            </a:lvl9pPr>
          </a:lstStyle>
          <a:p>
            <a:endParaRPr/>
          </a:p>
        </p:txBody>
      </p:sp>
      <p:sp>
        <p:nvSpPr>
          <p:cNvPr id="384" name="Google Shape;384;p63"/>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85" name="Google Shape;385;p63"/>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386"/>
        <p:cNvGrpSpPr/>
        <p:nvPr/>
      </p:nvGrpSpPr>
      <p:grpSpPr>
        <a:xfrm>
          <a:off x="0" y="0"/>
          <a:ext cx="0" cy="0"/>
          <a:chOff x="0" y="0"/>
          <a:chExt cx="0" cy="0"/>
        </a:xfrm>
      </p:grpSpPr>
      <p:sp>
        <p:nvSpPr>
          <p:cNvPr id="387" name="Google Shape;387;p64"/>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heme" Target="../theme/theme3.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Droid Sans"/>
              <a:buNone/>
              <a:defRPr sz="2800">
                <a:solidFill>
                  <a:schemeClr val="dk1"/>
                </a:solidFill>
                <a:latin typeface="Droid Sans"/>
                <a:ea typeface="Droid Sans"/>
                <a:cs typeface="Droid Sans"/>
                <a:sym typeface="Droid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Droid Sans"/>
              <a:buChar char="●"/>
              <a:defRPr sz="1800">
                <a:solidFill>
                  <a:schemeClr val="lt2"/>
                </a:solidFill>
                <a:latin typeface="Droid Sans"/>
                <a:ea typeface="Droid Sans"/>
                <a:cs typeface="Droid Sans"/>
                <a:sym typeface="Droid Sans"/>
              </a:defRPr>
            </a:lvl1pPr>
            <a:lvl2pPr marL="914400" lvl="1" indent="-317500">
              <a:lnSpc>
                <a:spcPct val="115000"/>
              </a:lnSpc>
              <a:spcBef>
                <a:spcPts val="1600"/>
              </a:spcBef>
              <a:spcAft>
                <a:spcPts val="0"/>
              </a:spcAft>
              <a:buClr>
                <a:schemeClr val="lt2"/>
              </a:buClr>
              <a:buSzPts val="1400"/>
              <a:buFont typeface="Droid Sans"/>
              <a:buChar char="○"/>
              <a:defRPr>
                <a:solidFill>
                  <a:schemeClr val="lt2"/>
                </a:solidFill>
                <a:latin typeface="Droid Sans"/>
                <a:ea typeface="Droid Sans"/>
                <a:cs typeface="Droid Sans"/>
                <a:sym typeface="Droid Sans"/>
              </a:defRPr>
            </a:lvl2pPr>
            <a:lvl3pPr marL="1371600" lvl="2" indent="-317500">
              <a:lnSpc>
                <a:spcPct val="115000"/>
              </a:lnSpc>
              <a:spcBef>
                <a:spcPts val="1600"/>
              </a:spcBef>
              <a:spcAft>
                <a:spcPts val="0"/>
              </a:spcAft>
              <a:buClr>
                <a:schemeClr val="lt2"/>
              </a:buClr>
              <a:buSzPts val="1400"/>
              <a:buFont typeface="Droid Sans"/>
              <a:buChar char="■"/>
              <a:defRPr>
                <a:solidFill>
                  <a:schemeClr val="lt2"/>
                </a:solidFill>
                <a:latin typeface="Droid Sans"/>
                <a:ea typeface="Droid Sans"/>
                <a:cs typeface="Droid Sans"/>
                <a:sym typeface="Droid Sans"/>
              </a:defRPr>
            </a:lvl3pPr>
            <a:lvl4pPr marL="1828800" lvl="3" indent="-317500">
              <a:lnSpc>
                <a:spcPct val="115000"/>
              </a:lnSpc>
              <a:spcBef>
                <a:spcPts val="1600"/>
              </a:spcBef>
              <a:spcAft>
                <a:spcPts val="0"/>
              </a:spcAft>
              <a:buClr>
                <a:schemeClr val="lt2"/>
              </a:buClr>
              <a:buSzPts val="1400"/>
              <a:buFont typeface="Droid Sans"/>
              <a:buChar char="●"/>
              <a:defRPr>
                <a:solidFill>
                  <a:schemeClr val="lt2"/>
                </a:solidFill>
                <a:latin typeface="Droid Sans"/>
                <a:ea typeface="Droid Sans"/>
                <a:cs typeface="Droid Sans"/>
                <a:sym typeface="Droid Sans"/>
              </a:defRPr>
            </a:lvl4pPr>
            <a:lvl5pPr marL="2286000" lvl="4" indent="-317500">
              <a:lnSpc>
                <a:spcPct val="115000"/>
              </a:lnSpc>
              <a:spcBef>
                <a:spcPts val="1600"/>
              </a:spcBef>
              <a:spcAft>
                <a:spcPts val="0"/>
              </a:spcAft>
              <a:buClr>
                <a:schemeClr val="lt2"/>
              </a:buClr>
              <a:buSzPts val="1400"/>
              <a:buFont typeface="Droid Sans"/>
              <a:buChar char="○"/>
              <a:defRPr>
                <a:solidFill>
                  <a:schemeClr val="lt2"/>
                </a:solidFill>
                <a:latin typeface="Droid Sans"/>
                <a:ea typeface="Droid Sans"/>
                <a:cs typeface="Droid Sans"/>
                <a:sym typeface="Droid Sans"/>
              </a:defRPr>
            </a:lvl5pPr>
            <a:lvl6pPr marL="2743200" lvl="5" indent="-317500">
              <a:lnSpc>
                <a:spcPct val="115000"/>
              </a:lnSpc>
              <a:spcBef>
                <a:spcPts val="1600"/>
              </a:spcBef>
              <a:spcAft>
                <a:spcPts val="0"/>
              </a:spcAft>
              <a:buClr>
                <a:schemeClr val="lt2"/>
              </a:buClr>
              <a:buSzPts val="1400"/>
              <a:buFont typeface="Droid Sans"/>
              <a:buChar char="■"/>
              <a:defRPr>
                <a:solidFill>
                  <a:schemeClr val="lt2"/>
                </a:solidFill>
                <a:latin typeface="Droid Sans"/>
                <a:ea typeface="Droid Sans"/>
                <a:cs typeface="Droid Sans"/>
                <a:sym typeface="Droid Sans"/>
              </a:defRPr>
            </a:lvl6pPr>
            <a:lvl7pPr marL="3200400" lvl="6" indent="-317500">
              <a:lnSpc>
                <a:spcPct val="115000"/>
              </a:lnSpc>
              <a:spcBef>
                <a:spcPts val="1600"/>
              </a:spcBef>
              <a:spcAft>
                <a:spcPts val="0"/>
              </a:spcAft>
              <a:buClr>
                <a:schemeClr val="lt2"/>
              </a:buClr>
              <a:buSzPts val="1400"/>
              <a:buFont typeface="Droid Sans"/>
              <a:buChar char="●"/>
              <a:defRPr>
                <a:solidFill>
                  <a:schemeClr val="lt2"/>
                </a:solidFill>
                <a:latin typeface="Droid Sans"/>
                <a:ea typeface="Droid Sans"/>
                <a:cs typeface="Droid Sans"/>
                <a:sym typeface="Droid Sans"/>
              </a:defRPr>
            </a:lvl7pPr>
            <a:lvl8pPr marL="3657600" lvl="7" indent="-317500">
              <a:lnSpc>
                <a:spcPct val="115000"/>
              </a:lnSpc>
              <a:spcBef>
                <a:spcPts val="1600"/>
              </a:spcBef>
              <a:spcAft>
                <a:spcPts val="0"/>
              </a:spcAft>
              <a:buClr>
                <a:schemeClr val="lt2"/>
              </a:buClr>
              <a:buSzPts val="1400"/>
              <a:buFont typeface="Droid Sans"/>
              <a:buChar char="○"/>
              <a:defRPr>
                <a:solidFill>
                  <a:schemeClr val="lt2"/>
                </a:solidFill>
                <a:latin typeface="Droid Sans"/>
                <a:ea typeface="Droid Sans"/>
                <a:cs typeface="Droid Sans"/>
                <a:sym typeface="Droid Sans"/>
              </a:defRPr>
            </a:lvl8pPr>
            <a:lvl9pPr marL="4114800" lvl="8" indent="-317500">
              <a:lnSpc>
                <a:spcPct val="115000"/>
              </a:lnSpc>
              <a:spcBef>
                <a:spcPts val="1600"/>
              </a:spcBef>
              <a:spcAft>
                <a:spcPts val="1600"/>
              </a:spcAft>
              <a:buClr>
                <a:schemeClr val="lt2"/>
              </a:buClr>
              <a:buSzPts val="1400"/>
              <a:buFont typeface="Droid Sans"/>
              <a:buChar char="■"/>
              <a:defRPr>
                <a:solidFill>
                  <a:schemeClr val="lt2"/>
                </a:solidFill>
                <a:latin typeface="Droid Sans"/>
                <a:ea typeface="Droid Sans"/>
                <a:cs typeface="Droid Sans"/>
                <a:sym typeface="Droid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terial">
    <p:bg>
      <p:bgPr>
        <a:solidFill>
          <a:srgbClr val="37286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1pPr>
            <a:lvl2pPr lvl="1"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2pPr>
            <a:lvl3pPr lvl="2"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3pPr>
            <a:lvl4pPr lvl="3"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4pPr>
            <a:lvl5pPr lvl="4"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5pPr>
            <a:lvl6pPr lvl="5"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6pPr>
            <a:lvl7pPr lvl="6"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7pPr>
            <a:lvl8pPr lvl="7"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8pPr>
            <a:lvl9pPr lvl="8"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9pPr>
          </a:lstStyle>
          <a:p>
            <a:endParaRPr/>
          </a:p>
        </p:txBody>
      </p:sp>
      <p:sp>
        <p:nvSpPr>
          <p:cNvPr id="52" name="Google Shape;52;p13"/>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81000" rtl="0">
              <a:lnSpc>
                <a:spcPct val="100000"/>
              </a:lnSpc>
              <a:spcBef>
                <a:spcPts val="0"/>
              </a:spcBef>
              <a:spcAft>
                <a:spcPts val="0"/>
              </a:spcAft>
              <a:buClr>
                <a:schemeClr val="lt1"/>
              </a:buClr>
              <a:buSzPts val="2400"/>
              <a:buFont typeface="Lato"/>
              <a:buChar char="●"/>
              <a:defRPr sz="2400">
                <a:solidFill>
                  <a:schemeClr val="lt1"/>
                </a:solidFill>
                <a:latin typeface="Lato"/>
                <a:ea typeface="Lato"/>
                <a:cs typeface="Lato"/>
                <a:sym typeface="Lato"/>
              </a:defRPr>
            </a:lvl1pPr>
            <a:lvl2pPr marL="914400" lvl="1" indent="-361950" rtl="0">
              <a:lnSpc>
                <a:spcPct val="100000"/>
              </a:lnSpc>
              <a:spcBef>
                <a:spcPts val="1600"/>
              </a:spcBef>
              <a:spcAft>
                <a:spcPts val="0"/>
              </a:spcAft>
              <a:buClr>
                <a:schemeClr val="lt1"/>
              </a:buClr>
              <a:buSzPts val="2100"/>
              <a:buFont typeface="Lato"/>
              <a:buChar char="○"/>
              <a:defRPr sz="2100">
                <a:solidFill>
                  <a:schemeClr val="lt1"/>
                </a:solidFill>
                <a:latin typeface="Lato"/>
                <a:ea typeface="Lato"/>
                <a:cs typeface="Lato"/>
                <a:sym typeface="Lato"/>
              </a:defRPr>
            </a:lvl2pPr>
            <a:lvl3pPr marL="1371600" lvl="2" indent="-342900" rtl="0">
              <a:lnSpc>
                <a:spcPct val="100000"/>
              </a:lnSpc>
              <a:spcBef>
                <a:spcPts val="1600"/>
              </a:spcBef>
              <a:spcAft>
                <a:spcPts val="0"/>
              </a:spcAft>
              <a:buClr>
                <a:schemeClr val="lt1"/>
              </a:buClr>
              <a:buSzPts val="1800"/>
              <a:buFont typeface="Lato"/>
              <a:buChar char="■"/>
              <a:defRPr sz="1800">
                <a:solidFill>
                  <a:schemeClr val="lt1"/>
                </a:solidFill>
                <a:latin typeface="Lato"/>
                <a:ea typeface="Lato"/>
                <a:cs typeface="Lato"/>
                <a:sym typeface="Lato"/>
              </a:defRPr>
            </a:lvl3pPr>
            <a:lvl4pPr marL="1828800" lvl="3" indent="-330200" rtl="0">
              <a:lnSpc>
                <a:spcPct val="100000"/>
              </a:lnSpc>
              <a:spcBef>
                <a:spcPts val="1600"/>
              </a:spcBef>
              <a:spcAft>
                <a:spcPts val="0"/>
              </a:spcAft>
              <a:buClr>
                <a:schemeClr val="lt1"/>
              </a:buClr>
              <a:buSzPts val="1600"/>
              <a:buFont typeface="Lato"/>
              <a:buChar char="●"/>
              <a:defRPr sz="1600">
                <a:solidFill>
                  <a:schemeClr val="lt1"/>
                </a:solidFill>
                <a:latin typeface="Lato"/>
                <a:ea typeface="Lato"/>
                <a:cs typeface="Lato"/>
                <a:sym typeface="Lato"/>
              </a:defRPr>
            </a:lvl4pPr>
            <a:lvl5pPr marL="2286000" lvl="4" indent="-317500" rtl="0">
              <a:lnSpc>
                <a:spcPct val="100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rtl="0">
              <a:lnSpc>
                <a:spcPct val="100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rtl="0">
              <a:lnSpc>
                <a:spcPct val="100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rtl="0">
              <a:lnSpc>
                <a:spcPct val="100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rtl="0">
              <a:lnSpc>
                <a:spcPct val="100000"/>
              </a:lnSpc>
              <a:spcBef>
                <a:spcPts val="1600"/>
              </a:spcBef>
              <a:spcAft>
                <a:spcPts val="160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53" name="Google Shape;53;p13"/>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material">
    <p:bg>
      <p:bgPr>
        <a:solidFill>
          <a:srgbClr val="372861"/>
        </a:solidFill>
        <a:effectLst/>
      </p:bgPr>
    </p:bg>
    <p:spTree>
      <p:nvGrpSpPr>
        <p:cNvPr id="1" name="Shape 239"/>
        <p:cNvGrpSpPr/>
        <p:nvPr/>
      </p:nvGrpSpPr>
      <p:grpSpPr>
        <a:xfrm>
          <a:off x="0" y="0"/>
          <a:ext cx="0" cy="0"/>
          <a:chOff x="0" y="0"/>
          <a:chExt cx="0" cy="0"/>
        </a:xfrm>
      </p:grpSpPr>
      <p:sp>
        <p:nvSpPr>
          <p:cNvPr id="240" name="Google Shape;240;p42"/>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1pPr>
            <a:lvl2pPr lvl="1"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2pPr>
            <a:lvl3pPr lvl="2"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3pPr>
            <a:lvl4pPr lvl="3"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4pPr>
            <a:lvl5pPr lvl="4"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5pPr>
            <a:lvl6pPr lvl="5"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6pPr>
            <a:lvl7pPr lvl="6"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7pPr>
            <a:lvl8pPr lvl="7"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8pPr>
            <a:lvl9pPr lvl="8"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9pPr>
          </a:lstStyle>
          <a:p>
            <a:endParaRPr/>
          </a:p>
        </p:txBody>
      </p:sp>
      <p:sp>
        <p:nvSpPr>
          <p:cNvPr id="241" name="Google Shape;241;p42"/>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81000" rtl="0">
              <a:lnSpc>
                <a:spcPct val="100000"/>
              </a:lnSpc>
              <a:spcBef>
                <a:spcPts val="0"/>
              </a:spcBef>
              <a:spcAft>
                <a:spcPts val="0"/>
              </a:spcAft>
              <a:buClr>
                <a:schemeClr val="lt1"/>
              </a:buClr>
              <a:buSzPts val="2400"/>
              <a:buFont typeface="Lato"/>
              <a:buChar char="●"/>
              <a:defRPr sz="2400">
                <a:solidFill>
                  <a:schemeClr val="lt1"/>
                </a:solidFill>
                <a:latin typeface="Lato"/>
                <a:ea typeface="Lato"/>
                <a:cs typeface="Lato"/>
                <a:sym typeface="Lato"/>
              </a:defRPr>
            </a:lvl1pPr>
            <a:lvl2pPr marL="914400" lvl="1" indent="-361950" rtl="0">
              <a:lnSpc>
                <a:spcPct val="100000"/>
              </a:lnSpc>
              <a:spcBef>
                <a:spcPts val="1600"/>
              </a:spcBef>
              <a:spcAft>
                <a:spcPts val="0"/>
              </a:spcAft>
              <a:buClr>
                <a:schemeClr val="lt1"/>
              </a:buClr>
              <a:buSzPts val="2100"/>
              <a:buFont typeface="Lato"/>
              <a:buChar char="○"/>
              <a:defRPr sz="2100">
                <a:solidFill>
                  <a:schemeClr val="lt1"/>
                </a:solidFill>
                <a:latin typeface="Lato"/>
                <a:ea typeface="Lato"/>
                <a:cs typeface="Lato"/>
                <a:sym typeface="Lato"/>
              </a:defRPr>
            </a:lvl2pPr>
            <a:lvl3pPr marL="1371600" lvl="2" indent="-342900" rtl="0">
              <a:lnSpc>
                <a:spcPct val="100000"/>
              </a:lnSpc>
              <a:spcBef>
                <a:spcPts val="1600"/>
              </a:spcBef>
              <a:spcAft>
                <a:spcPts val="0"/>
              </a:spcAft>
              <a:buClr>
                <a:schemeClr val="lt1"/>
              </a:buClr>
              <a:buSzPts val="1800"/>
              <a:buFont typeface="Lato"/>
              <a:buChar char="■"/>
              <a:defRPr sz="1800">
                <a:solidFill>
                  <a:schemeClr val="lt1"/>
                </a:solidFill>
                <a:latin typeface="Lato"/>
                <a:ea typeface="Lato"/>
                <a:cs typeface="Lato"/>
                <a:sym typeface="Lato"/>
              </a:defRPr>
            </a:lvl3pPr>
            <a:lvl4pPr marL="1828800" lvl="3" indent="-330200" rtl="0">
              <a:lnSpc>
                <a:spcPct val="100000"/>
              </a:lnSpc>
              <a:spcBef>
                <a:spcPts val="1600"/>
              </a:spcBef>
              <a:spcAft>
                <a:spcPts val="0"/>
              </a:spcAft>
              <a:buClr>
                <a:schemeClr val="lt1"/>
              </a:buClr>
              <a:buSzPts val="1600"/>
              <a:buFont typeface="Lato"/>
              <a:buChar char="●"/>
              <a:defRPr sz="1600">
                <a:solidFill>
                  <a:schemeClr val="lt1"/>
                </a:solidFill>
                <a:latin typeface="Lato"/>
                <a:ea typeface="Lato"/>
                <a:cs typeface="Lato"/>
                <a:sym typeface="Lato"/>
              </a:defRPr>
            </a:lvl4pPr>
            <a:lvl5pPr marL="2286000" lvl="4" indent="-317500" rtl="0">
              <a:lnSpc>
                <a:spcPct val="100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rtl="0">
              <a:lnSpc>
                <a:spcPct val="100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rtl="0">
              <a:lnSpc>
                <a:spcPct val="100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rtl="0">
              <a:lnSpc>
                <a:spcPct val="100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rtl="0">
              <a:lnSpc>
                <a:spcPct val="100000"/>
              </a:lnSpc>
              <a:spcBef>
                <a:spcPts val="1600"/>
              </a:spcBef>
              <a:spcAft>
                <a:spcPts val="160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42" name="Google Shape;242;p42"/>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hyperlink" Target="https://www.learningdesigned.org/resource/separating-goals-means" TargetMode="External"/><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hyperlink" Target="http://udlguidelines.cast.org" TargetMode="External"/><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5"/>
          <p:cNvSpPr txBox="1">
            <a:spLocks noGrp="1"/>
          </p:cNvSpPr>
          <p:nvPr>
            <p:ph type="title"/>
          </p:nvPr>
        </p:nvSpPr>
        <p:spPr>
          <a:xfrm>
            <a:off x="460950" y="1933650"/>
            <a:ext cx="8520600" cy="101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400" b="0">
                <a:latin typeface="Lato Black"/>
                <a:ea typeface="Lato Black"/>
                <a:cs typeface="Lato Black"/>
                <a:sym typeface="Lato Black"/>
              </a:rPr>
              <a:t>UDL Core Foundation Resource</a:t>
            </a:r>
            <a:endParaRPr sz="4400" b="0">
              <a:latin typeface="Lato Black"/>
              <a:ea typeface="Lato Black"/>
              <a:cs typeface="Lato Black"/>
              <a:sym typeface="Lato Black"/>
            </a:endParaRPr>
          </a:p>
        </p:txBody>
      </p:sp>
      <p:sp>
        <p:nvSpPr>
          <p:cNvPr id="393" name="Google Shape;393;p65"/>
          <p:cNvSpPr txBox="1">
            <a:spLocks noGrp="1"/>
          </p:cNvSpPr>
          <p:nvPr>
            <p:ph type="subTitle" idx="4294967295"/>
          </p:nvPr>
        </p:nvSpPr>
        <p:spPr>
          <a:xfrm>
            <a:off x="460950" y="2946450"/>
            <a:ext cx="85206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34343"/>
                </a:solidFill>
              </a:rPr>
              <a:t>Learn about the UDL Knowledge Statement:</a:t>
            </a:r>
            <a:endParaRPr sz="3000">
              <a:solidFill>
                <a:srgbClr val="434343"/>
              </a:solidFill>
            </a:endParaRPr>
          </a:p>
          <a:p>
            <a:pPr marL="0" lvl="0" indent="0" algn="l" rtl="0">
              <a:spcBef>
                <a:spcPts val="0"/>
              </a:spcBef>
              <a:spcAft>
                <a:spcPts val="0"/>
              </a:spcAft>
              <a:buNone/>
            </a:pPr>
            <a:r>
              <a:rPr lang="en" sz="3000" b="1" i="1">
                <a:solidFill>
                  <a:srgbClr val="1C4587"/>
                </a:solidFill>
              </a:rPr>
              <a:t>There are opportunities for flexible assessment options.</a:t>
            </a:r>
            <a:endParaRPr sz="3000" b="1" i="1">
              <a:solidFill>
                <a:srgbClr val="1C4587"/>
              </a:solidFill>
            </a:endParaRPr>
          </a:p>
          <a:p>
            <a:pPr marL="0" lvl="0" indent="0" algn="l" rtl="0">
              <a:spcBef>
                <a:spcPts val="1600"/>
              </a:spcBef>
              <a:spcAft>
                <a:spcPts val="1600"/>
              </a:spcAft>
              <a:buNone/>
            </a:pPr>
            <a:endParaRPr sz="3000">
              <a:solidFill>
                <a:srgbClr val="21212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74"/>
          <p:cNvSpPr txBox="1">
            <a:spLocks noGrp="1"/>
          </p:cNvSpPr>
          <p:nvPr>
            <p:ph type="title"/>
          </p:nvPr>
        </p:nvSpPr>
        <p:spPr>
          <a:xfrm>
            <a:off x="341700" y="2633900"/>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solidFill>
                  <a:srgbClr val="434343"/>
                </a:solidFill>
              </a:rPr>
              <a:t>How can I offer flexible assessment options?</a:t>
            </a:r>
            <a:endParaRPr sz="3000">
              <a:solidFill>
                <a:srgbClr val="434343"/>
              </a:solidFill>
            </a:endParaRPr>
          </a:p>
          <a:p>
            <a:pPr marL="0" lvl="0" indent="0" algn="l" rtl="0">
              <a:spcBef>
                <a:spcPts val="0"/>
              </a:spcBef>
              <a:spcAft>
                <a:spcPts val="0"/>
              </a:spcAft>
              <a:buNone/>
            </a:pPr>
            <a:endParaRPr sz="3000">
              <a:solidFill>
                <a:srgbClr val="434343"/>
              </a:solidFill>
            </a:endParaRPr>
          </a:p>
          <a:p>
            <a:pPr marL="0" lvl="0" indent="0" algn="l" rtl="0">
              <a:spcBef>
                <a:spcPts val="0"/>
              </a:spcBef>
              <a:spcAft>
                <a:spcPts val="0"/>
              </a:spcAft>
              <a:buNone/>
            </a:pPr>
            <a:endParaRPr sz="2600"/>
          </a:p>
        </p:txBody>
      </p:sp>
      <p:sp>
        <p:nvSpPr>
          <p:cNvPr id="446" name="Google Shape;446;p74"/>
          <p:cNvSpPr txBox="1">
            <a:spLocks noGrp="1"/>
          </p:cNvSpPr>
          <p:nvPr>
            <p:ph type="body" idx="2"/>
          </p:nvPr>
        </p:nvSpPr>
        <p:spPr>
          <a:xfrm>
            <a:off x="4675900" y="495600"/>
            <a:ext cx="43608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1800" dirty="0">
              <a:solidFill>
                <a:srgbClr val="FFFFFF"/>
              </a:solidFill>
            </a:endParaRPr>
          </a:p>
          <a:p>
            <a:pPr marL="457200" lvl="0" indent="-342900" algn="l" rtl="0">
              <a:spcBef>
                <a:spcPts val="1600"/>
              </a:spcBef>
              <a:spcAft>
                <a:spcPts val="0"/>
              </a:spcAft>
              <a:buClr>
                <a:srgbClr val="FFFFFF"/>
              </a:buClr>
              <a:buSzPts val="1800"/>
              <a:buChar char="●"/>
            </a:pPr>
            <a:r>
              <a:rPr lang="en" sz="1800" dirty="0">
                <a:solidFill>
                  <a:srgbClr val="FFFFFF"/>
                </a:solidFill>
              </a:rPr>
              <a:t>First,  identify the goal, or the key construct, you want to measure. </a:t>
            </a:r>
            <a:endParaRPr sz="1800" dirty="0">
              <a:solidFill>
                <a:srgbClr val="FFFFFF"/>
              </a:solidFill>
            </a:endParaRPr>
          </a:p>
          <a:p>
            <a:pPr marL="457200" lvl="0" indent="-342900" algn="l" rtl="0">
              <a:spcBef>
                <a:spcPts val="0"/>
              </a:spcBef>
              <a:spcAft>
                <a:spcPts val="0"/>
              </a:spcAft>
              <a:buClr>
                <a:srgbClr val="FFFFFF"/>
              </a:buClr>
              <a:buSzPts val="1800"/>
              <a:buChar char="●"/>
            </a:pPr>
            <a:r>
              <a:rPr lang="en" sz="1800" dirty="0">
                <a:solidFill>
                  <a:srgbClr val="FFFFFF"/>
                </a:solidFill>
              </a:rPr>
              <a:t>Then, </a:t>
            </a:r>
            <a:r>
              <a:rPr lang="en" sz="1800" b="1" u="sng" dirty="0">
                <a:solidFill>
                  <a:schemeClr val="bg1"/>
                </a:solidFill>
                <a:hlinkClick r:id="rId3">
                  <a:extLst>
                    <a:ext uri="{A12FA001-AC4F-418D-AE19-62706E023703}">
                      <ahyp:hlinkClr xmlns:ahyp="http://schemas.microsoft.com/office/drawing/2018/hyperlinkcolor" val="tx"/>
                    </a:ext>
                  </a:extLst>
                </a:hlinkClick>
              </a:rPr>
              <a:t>separate the means, or how, from the goal</a:t>
            </a:r>
            <a:r>
              <a:rPr lang="en" sz="1800" dirty="0">
                <a:solidFill>
                  <a:srgbClr val="FFFFFF"/>
                </a:solidFill>
              </a:rPr>
              <a:t>.</a:t>
            </a:r>
            <a:endParaRPr sz="1800" dirty="0">
              <a:solidFill>
                <a:srgbClr val="FFFFFF"/>
              </a:solidFill>
            </a:endParaRPr>
          </a:p>
          <a:p>
            <a:pPr marL="457200" lvl="0" indent="-342900" algn="l" rtl="0">
              <a:spcBef>
                <a:spcPts val="0"/>
              </a:spcBef>
              <a:spcAft>
                <a:spcPts val="0"/>
              </a:spcAft>
              <a:buClr>
                <a:srgbClr val="FFFFFF"/>
              </a:buClr>
              <a:buSzPts val="1800"/>
              <a:buChar char="●"/>
            </a:pPr>
            <a:r>
              <a:rPr lang="en" sz="1800" dirty="0">
                <a:solidFill>
                  <a:srgbClr val="FFFFFF"/>
                </a:solidFill>
              </a:rPr>
              <a:t>For example, imagine a lesson  goal is for students to </a:t>
            </a:r>
            <a:r>
              <a:rPr lang="en" sz="1800" b="1" dirty="0">
                <a:solidFill>
                  <a:srgbClr val="FFFFFF"/>
                </a:solidFill>
              </a:rPr>
              <a:t>understand</a:t>
            </a:r>
            <a:r>
              <a:rPr lang="en" sz="1800" dirty="0">
                <a:solidFill>
                  <a:srgbClr val="FFFFFF"/>
                </a:solidFill>
              </a:rPr>
              <a:t> the stages of cell division by </a:t>
            </a:r>
            <a:r>
              <a:rPr lang="en" sz="1800" b="1" dirty="0">
                <a:solidFill>
                  <a:srgbClr val="FFFFFF"/>
                </a:solidFill>
              </a:rPr>
              <a:t>building</a:t>
            </a:r>
            <a:r>
              <a:rPr lang="en" sz="1800" dirty="0">
                <a:solidFill>
                  <a:srgbClr val="FFFFFF"/>
                </a:solidFill>
              </a:rPr>
              <a:t> a model.</a:t>
            </a:r>
            <a:endParaRPr sz="1800" dirty="0">
              <a:solidFill>
                <a:srgbClr val="FFFFFF"/>
              </a:solidFill>
            </a:endParaRPr>
          </a:p>
          <a:p>
            <a:pPr marL="914400" lvl="1" indent="-342900" algn="l" rtl="0">
              <a:spcBef>
                <a:spcPts val="0"/>
              </a:spcBef>
              <a:spcAft>
                <a:spcPts val="0"/>
              </a:spcAft>
              <a:buClr>
                <a:srgbClr val="FFFFFF"/>
              </a:buClr>
              <a:buSzPts val="1800"/>
              <a:buChar char="○"/>
            </a:pPr>
            <a:r>
              <a:rPr lang="en" sz="1800" dirty="0">
                <a:solidFill>
                  <a:srgbClr val="FFFFFF"/>
                </a:solidFill>
              </a:rPr>
              <a:t>If the goal is about </a:t>
            </a:r>
            <a:r>
              <a:rPr lang="en" sz="1800" b="1" dirty="0">
                <a:solidFill>
                  <a:srgbClr val="FFFFFF"/>
                </a:solidFill>
              </a:rPr>
              <a:t>understanding</a:t>
            </a:r>
            <a:r>
              <a:rPr lang="en" sz="1800" dirty="0">
                <a:solidFill>
                  <a:srgbClr val="FFFFFF"/>
                </a:solidFill>
              </a:rPr>
              <a:t>, flexible assessments could be to write, draw, or build a model.</a:t>
            </a:r>
            <a:endParaRPr sz="1800" dirty="0">
              <a:solidFill>
                <a:srgbClr val="FFFFFF"/>
              </a:solidFill>
            </a:endParaRPr>
          </a:p>
          <a:p>
            <a:pPr marL="914400" lvl="1" indent="-342900" algn="l" rtl="0">
              <a:spcBef>
                <a:spcPts val="0"/>
              </a:spcBef>
              <a:spcAft>
                <a:spcPts val="0"/>
              </a:spcAft>
              <a:buClr>
                <a:srgbClr val="FFFFFF"/>
              </a:buClr>
              <a:buSzPts val="1800"/>
              <a:buChar char="○"/>
            </a:pPr>
            <a:r>
              <a:rPr lang="en" sz="1800" dirty="0">
                <a:solidFill>
                  <a:srgbClr val="FFFFFF"/>
                </a:solidFill>
              </a:rPr>
              <a:t>If the goal is to </a:t>
            </a:r>
            <a:r>
              <a:rPr lang="en" sz="1800" b="1" dirty="0">
                <a:solidFill>
                  <a:srgbClr val="FFFFFF"/>
                </a:solidFill>
              </a:rPr>
              <a:t>build</a:t>
            </a:r>
            <a:r>
              <a:rPr lang="en" sz="1800" dirty="0">
                <a:solidFill>
                  <a:srgbClr val="FFFFFF"/>
                </a:solidFill>
              </a:rPr>
              <a:t> a model, flexible assessments could be the materials they use or how they can collaborate.</a:t>
            </a:r>
            <a:endParaRPr sz="1800" dirty="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5"/>
          <p:cNvSpPr txBox="1">
            <a:spLocks noGrp="1"/>
          </p:cNvSpPr>
          <p:nvPr>
            <p:ph type="title"/>
          </p:nvPr>
        </p:nvSpPr>
        <p:spPr>
          <a:xfrm>
            <a:off x="227225" y="-1624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t>Use CAST’s UDL Guidelines</a:t>
            </a:r>
            <a:endParaRPr sz="3000"/>
          </a:p>
        </p:txBody>
      </p:sp>
      <p:pic>
        <p:nvPicPr>
          <p:cNvPr id="452" name="Google Shape;452;p75" descr="Graphic organizer depicting the CAST UDL Guidelines. Three columns are the Engagement, Representation, and Action &amp; Expression Guidelines. Three rows are Access, Build, and Internalize. All the rows and columns lead to the development of expert learners."/>
          <p:cNvPicPr preferRelativeResize="0"/>
          <p:nvPr/>
        </p:nvPicPr>
        <p:blipFill>
          <a:blip r:embed="rId3">
            <a:alphaModFix/>
          </a:blip>
          <a:stretch>
            <a:fillRect/>
          </a:stretch>
        </p:blipFill>
        <p:spPr>
          <a:xfrm>
            <a:off x="141350" y="1539800"/>
            <a:ext cx="4250823" cy="3377050"/>
          </a:xfrm>
          <a:prstGeom prst="rect">
            <a:avLst/>
          </a:prstGeom>
          <a:noFill/>
          <a:ln>
            <a:noFill/>
          </a:ln>
        </p:spPr>
      </p:pic>
      <p:sp>
        <p:nvSpPr>
          <p:cNvPr id="453" name="Google Shape;453;p75"/>
          <p:cNvSpPr txBox="1">
            <a:spLocks noGrp="1"/>
          </p:cNvSpPr>
          <p:nvPr>
            <p:ph type="body" idx="2"/>
          </p:nvPr>
        </p:nvSpPr>
        <p:spPr>
          <a:xfrm>
            <a:off x="4788225" y="1045025"/>
            <a:ext cx="4202100" cy="309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Use the UDL Guidelines to design flexible assessment options that anticipate variability and reduce barriers. </a:t>
            </a:r>
            <a:endParaRPr sz="1800"/>
          </a:p>
          <a:p>
            <a:pPr marL="0" lvl="0" indent="0" algn="l" rtl="0">
              <a:spcBef>
                <a:spcPts val="1600"/>
              </a:spcBef>
              <a:spcAft>
                <a:spcPts val="0"/>
              </a:spcAft>
              <a:buNone/>
            </a:pPr>
            <a:r>
              <a:rPr lang="en" sz="1800"/>
              <a:t>Turn any of the UDL Guidelines and checkpoints into questions to ask about your assessment. For example, </a:t>
            </a:r>
            <a:endParaRPr sz="1800"/>
          </a:p>
          <a:p>
            <a:pPr marL="457200" lvl="0" indent="-342900" algn="l" rtl="0">
              <a:spcBef>
                <a:spcPts val="1600"/>
              </a:spcBef>
              <a:spcAft>
                <a:spcPts val="0"/>
              </a:spcAft>
              <a:buSzPts val="1800"/>
              <a:buChar char="●"/>
            </a:pPr>
            <a:r>
              <a:rPr lang="en" sz="1800"/>
              <a:t>how is the assessment </a:t>
            </a:r>
            <a:r>
              <a:rPr lang="en" sz="1800" b="1"/>
              <a:t>relevant</a:t>
            </a:r>
            <a:r>
              <a:rPr lang="en" sz="1800"/>
              <a:t>? </a:t>
            </a:r>
            <a:endParaRPr sz="1800"/>
          </a:p>
          <a:p>
            <a:pPr marL="457200" lvl="0" indent="-342900" algn="l" rtl="0">
              <a:spcBef>
                <a:spcPts val="0"/>
              </a:spcBef>
              <a:spcAft>
                <a:spcPts val="0"/>
              </a:spcAft>
              <a:buSzPts val="1800"/>
              <a:buChar char="●"/>
            </a:pPr>
            <a:r>
              <a:rPr lang="en" sz="1800"/>
              <a:t>how are there options for students to </a:t>
            </a:r>
            <a:r>
              <a:rPr lang="en" sz="1800" b="1"/>
              <a:t>perceive</a:t>
            </a:r>
            <a:r>
              <a:rPr lang="en" sz="1800"/>
              <a:t> the assessment? </a:t>
            </a:r>
            <a:endParaRPr sz="1800"/>
          </a:p>
          <a:p>
            <a:pPr marL="457200" lvl="0" indent="-342900" algn="l" rtl="0">
              <a:spcBef>
                <a:spcPts val="0"/>
              </a:spcBef>
              <a:spcAft>
                <a:spcPts val="0"/>
              </a:spcAft>
              <a:buSzPts val="1800"/>
              <a:buChar char="●"/>
            </a:pPr>
            <a:r>
              <a:rPr lang="en" sz="1800"/>
              <a:t>how are there options for students to </a:t>
            </a:r>
            <a:r>
              <a:rPr lang="en" sz="1800" b="1"/>
              <a:t>show</a:t>
            </a:r>
            <a:r>
              <a:rPr lang="en" sz="1800"/>
              <a:t> what they know?</a:t>
            </a:r>
            <a:endParaRPr sz="1800"/>
          </a:p>
          <a:p>
            <a:pPr marL="0" lvl="0" indent="0" algn="l" rtl="0">
              <a:spcBef>
                <a:spcPts val="1600"/>
              </a:spcBef>
              <a:spcAft>
                <a:spcPts val="1600"/>
              </a:spcAft>
              <a:buNone/>
            </a:pPr>
            <a:r>
              <a:rPr lang="en" sz="1800"/>
              <a:t>Make sure your assessment aligns to the construct you want to measure!</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6"/>
          <p:cNvSpPr txBox="1">
            <a:spLocks noGrp="1"/>
          </p:cNvSpPr>
          <p:nvPr>
            <p:ph type="title"/>
          </p:nvPr>
        </p:nvSpPr>
        <p:spPr>
          <a:xfrm>
            <a:off x="341700" y="2299975"/>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What is an example of how an educator offered flexible assessment options?</a:t>
            </a:r>
            <a:endParaRPr sz="3000"/>
          </a:p>
        </p:txBody>
      </p:sp>
      <p:sp>
        <p:nvSpPr>
          <p:cNvPr id="462" name="Google Shape;462;p76"/>
          <p:cNvSpPr txBox="1">
            <a:spLocks noGrp="1"/>
          </p:cNvSpPr>
          <p:nvPr>
            <p:ph type="body" idx="2"/>
          </p:nvPr>
        </p:nvSpPr>
        <p:spPr>
          <a:xfrm>
            <a:off x="4826125" y="800400"/>
            <a:ext cx="42462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a:t>While there is no one way to offer flexible assessment options, here is how one educator provided flexible assessment options in a lesson:</a:t>
            </a:r>
            <a:endParaRPr sz="2200"/>
          </a:p>
          <a:p>
            <a:pPr marL="457200" lvl="0" indent="-381000" algn="l" rtl="0">
              <a:spcBef>
                <a:spcPts val="1600"/>
              </a:spcBef>
              <a:spcAft>
                <a:spcPts val="0"/>
              </a:spcAft>
              <a:buSzPts val="2400"/>
              <a:buChar char="●"/>
            </a:pPr>
            <a:r>
              <a:rPr lang="en" sz="1800"/>
              <a:t>Students could write, draw, or record their answers.</a:t>
            </a:r>
            <a:endParaRPr sz="1800"/>
          </a:p>
          <a:p>
            <a:pPr marL="457200" lvl="0" indent="-381000" algn="l" rtl="0">
              <a:spcBef>
                <a:spcPts val="0"/>
              </a:spcBef>
              <a:spcAft>
                <a:spcPts val="0"/>
              </a:spcAft>
              <a:buSzPts val="2400"/>
              <a:buChar char="●"/>
            </a:pPr>
            <a:r>
              <a:rPr lang="en" sz="1800"/>
              <a:t>Students received formative feedback during the learning experience.</a:t>
            </a:r>
            <a:endParaRPr sz="1800"/>
          </a:p>
          <a:p>
            <a:pPr marL="457200" lvl="0" indent="-381000" algn="l" rtl="0">
              <a:spcBef>
                <a:spcPts val="0"/>
              </a:spcBef>
              <a:spcAft>
                <a:spcPts val="0"/>
              </a:spcAft>
              <a:buSzPts val="2400"/>
              <a:buChar char="●"/>
            </a:pPr>
            <a:r>
              <a:rPr lang="en" sz="1800"/>
              <a:t>Students had a self-reflection checklist to help them assess their own progress.</a:t>
            </a:r>
            <a:r>
              <a:rPr lang="en"/>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7"/>
          <p:cNvSpPr txBox="1">
            <a:spLocks noGrp="1"/>
          </p:cNvSpPr>
          <p:nvPr>
            <p:ph type="title"/>
          </p:nvPr>
        </p:nvSpPr>
        <p:spPr>
          <a:xfrm>
            <a:off x="330900" y="2754925"/>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600"/>
              <a:t>Frequently Asked Question #1 about UDL Assessments:</a:t>
            </a:r>
            <a:endParaRPr sz="2600"/>
          </a:p>
          <a:p>
            <a:pPr marL="0" lvl="0" indent="0" algn="l" rtl="0">
              <a:spcBef>
                <a:spcPts val="0"/>
              </a:spcBef>
              <a:spcAft>
                <a:spcPts val="0"/>
              </a:spcAft>
              <a:buNone/>
            </a:pPr>
            <a:endParaRPr sz="2600"/>
          </a:p>
          <a:p>
            <a:pPr marL="0" lvl="0" indent="0" algn="l" rtl="0">
              <a:spcBef>
                <a:spcPts val="0"/>
              </a:spcBef>
              <a:spcAft>
                <a:spcPts val="0"/>
              </a:spcAft>
              <a:buNone/>
            </a:pPr>
            <a:r>
              <a:rPr lang="en" sz="2600"/>
              <a:t>What if students always choose the “easy” assessment option?</a:t>
            </a:r>
            <a:endParaRPr sz="2600"/>
          </a:p>
          <a:p>
            <a:pPr marL="0" lvl="0" indent="0" algn="l" rtl="0">
              <a:spcBef>
                <a:spcPts val="0"/>
              </a:spcBef>
              <a:spcAft>
                <a:spcPts val="0"/>
              </a:spcAft>
              <a:buNone/>
            </a:pPr>
            <a:endParaRPr sz="2600"/>
          </a:p>
          <a:p>
            <a:pPr marL="0" lvl="0" indent="0" algn="l" rtl="0">
              <a:spcBef>
                <a:spcPts val="0"/>
              </a:spcBef>
              <a:spcAft>
                <a:spcPts val="0"/>
              </a:spcAft>
              <a:buNone/>
            </a:pPr>
            <a:endParaRPr sz="2600"/>
          </a:p>
        </p:txBody>
      </p:sp>
      <p:sp>
        <p:nvSpPr>
          <p:cNvPr id="468" name="Google Shape;468;p77"/>
          <p:cNvSpPr txBox="1">
            <a:spLocks noGrp="1"/>
          </p:cNvSpPr>
          <p:nvPr>
            <p:ph type="body" idx="2"/>
          </p:nvPr>
        </p:nvSpPr>
        <p:spPr>
          <a:xfrm>
            <a:off x="4657250" y="724200"/>
            <a:ext cx="43035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rPr>
              <a:t>Educators often wonder if students will choose the “easy” option when flexible assessments are offered. Here are some points to consider:</a:t>
            </a:r>
            <a:endParaRPr sz="1800">
              <a:solidFill>
                <a:srgbClr val="FFFFFF"/>
              </a:solidFill>
            </a:endParaRPr>
          </a:p>
          <a:p>
            <a:pPr marL="457200" lvl="0" indent="-342900" algn="l" rtl="0">
              <a:spcBef>
                <a:spcPts val="1600"/>
              </a:spcBef>
              <a:spcAft>
                <a:spcPts val="0"/>
              </a:spcAft>
              <a:buClr>
                <a:srgbClr val="FFFFFF"/>
              </a:buClr>
              <a:buSzPts val="1800"/>
              <a:buChar char="●"/>
            </a:pPr>
            <a:r>
              <a:rPr lang="en" sz="1800">
                <a:solidFill>
                  <a:srgbClr val="FFFFFF"/>
                </a:solidFill>
              </a:rPr>
              <a:t>If the goal is challenging, there should not be an “easy” option. </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Remember variability: support students to select the option that allows them to best demonstrate what they know and can do.</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Remember cognitive load: sometimes choosing a familiar way to show what you know can “free up” cognitive energy to focus on more challenging aspects of the learning.</a:t>
            </a:r>
            <a:endParaRPr sz="18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4" name="Google Shape;474;p78"/>
          <p:cNvSpPr txBox="1">
            <a:spLocks noGrp="1"/>
          </p:cNvSpPr>
          <p:nvPr>
            <p:ph type="title"/>
          </p:nvPr>
        </p:nvSpPr>
        <p:spPr>
          <a:xfrm>
            <a:off x="320100" y="2696425"/>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600"/>
              <a:t>Frequently Asked Question #2 about UDL Assessments:</a:t>
            </a:r>
            <a:endParaRPr sz="2600"/>
          </a:p>
          <a:p>
            <a:pPr marL="0" lvl="0" indent="0" algn="l" rtl="0">
              <a:spcBef>
                <a:spcPts val="0"/>
              </a:spcBef>
              <a:spcAft>
                <a:spcPts val="0"/>
              </a:spcAft>
              <a:buNone/>
            </a:pPr>
            <a:endParaRPr sz="2600"/>
          </a:p>
          <a:p>
            <a:pPr marL="0" lvl="0" indent="0" algn="l" rtl="0">
              <a:spcBef>
                <a:spcPts val="0"/>
              </a:spcBef>
              <a:spcAft>
                <a:spcPts val="0"/>
              </a:spcAft>
              <a:buNone/>
            </a:pPr>
            <a:r>
              <a:rPr lang="en" sz="2600"/>
              <a:t>How can I prepare students for tests that do not offer flexible assessment options?</a:t>
            </a:r>
            <a:endParaRPr sz="2600"/>
          </a:p>
        </p:txBody>
      </p:sp>
      <p:sp>
        <p:nvSpPr>
          <p:cNvPr id="473" name="Google Shape;473;p78"/>
          <p:cNvSpPr txBox="1">
            <a:spLocks noGrp="1"/>
          </p:cNvSpPr>
          <p:nvPr>
            <p:ph type="body" idx="2"/>
          </p:nvPr>
        </p:nvSpPr>
        <p:spPr>
          <a:xfrm>
            <a:off x="4703575" y="612975"/>
            <a:ext cx="42294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rPr>
              <a:t>Sometimes learners must demonstrate understanding in one way. </a:t>
            </a:r>
            <a:endParaRPr sz="1800">
              <a:solidFill>
                <a:srgbClr val="FFFFFF"/>
              </a:solidFill>
            </a:endParaRPr>
          </a:p>
          <a:p>
            <a:pPr marL="0" lvl="0" indent="0" algn="l" rtl="0">
              <a:spcBef>
                <a:spcPts val="1600"/>
              </a:spcBef>
              <a:spcAft>
                <a:spcPts val="0"/>
              </a:spcAft>
              <a:buNone/>
            </a:pPr>
            <a:r>
              <a:rPr lang="en" sz="1800">
                <a:solidFill>
                  <a:srgbClr val="FFFFFF"/>
                </a:solidFill>
              </a:rPr>
              <a:t>If students have been able to learn the content through multiple means of engagement, representation, and action and expression, they will have gained access to numerous ways to explore and make meaning of the content. This prepares them to demonstrate this rich learning on a test. </a:t>
            </a:r>
            <a:endParaRPr sz="1800">
              <a:solidFill>
                <a:srgbClr val="FFFFFF"/>
              </a:solidFill>
            </a:endParaRPr>
          </a:p>
          <a:p>
            <a:pPr marL="0" lvl="0" indent="0" algn="l" rtl="0">
              <a:spcBef>
                <a:spcPts val="1600"/>
              </a:spcBef>
              <a:spcAft>
                <a:spcPts val="1600"/>
              </a:spcAft>
              <a:buNone/>
            </a:pPr>
            <a:r>
              <a:rPr lang="en" sz="1800">
                <a:solidFill>
                  <a:srgbClr val="FFFFFF"/>
                </a:solidFill>
              </a:rPr>
              <a:t>You can also support students to learn about the structure of a test, this will help them to be prepared.</a:t>
            </a:r>
            <a:endParaRPr sz="18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79"/>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References</a:t>
            </a:r>
            <a:endParaRPr/>
          </a:p>
        </p:txBody>
      </p:sp>
      <p:sp>
        <p:nvSpPr>
          <p:cNvPr id="479" name="Google Shape;479;p79"/>
          <p:cNvSpPr txBox="1">
            <a:spLocks noGrp="1"/>
          </p:cNvSpPr>
          <p:nvPr>
            <p:ph type="body" idx="1"/>
          </p:nvPr>
        </p:nvSpPr>
        <p:spPr>
          <a:xfrm>
            <a:off x="363600" y="1393350"/>
            <a:ext cx="8416800" cy="1518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dirty="0">
                <a:solidFill>
                  <a:srgbClr val="292929"/>
                </a:solidFill>
              </a:rPr>
              <a:t>CAST (2018). Universal Design for Learning Guidelines version 2.2. Retrieved from </a:t>
            </a:r>
            <a:r>
              <a:rPr lang="en" sz="1800" b="1" u="sng" dirty="0">
                <a:solidFill>
                  <a:schemeClr val="bg2"/>
                </a:solidFill>
                <a:hlinkClick r:id="rId3">
                  <a:extLst>
                    <a:ext uri="{A12FA001-AC4F-418D-AE19-62706E023703}">
                      <ahyp:hlinkClr xmlns:ahyp="http://schemas.microsoft.com/office/drawing/2018/hyperlinkcolor" val="tx"/>
                    </a:ext>
                  </a:extLst>
                </a:hlinkClick>
              </a:rPr>
              <a:t>http://udlguidelines.cast.org</a:t>
            </a:r>
            <a:endParaRPr sz="1800" b="1" dirty="0">
              <a:solidFill>
                <a:schemeClr val="bg2"/>
              </a:solidFill>
            </a:endParaRPr>
          </a:p>
          <a:p>
            <a:pPr marL="0" lvl="0" indent="0" algn="l" rtl="0">
              <a:lnSpc>
                <a:spcPct val="115000"/>
              </a:lnSpc>
              <a:spcBef>
                <a:spcPts val="0"/>
              </a:spcBef>
              <a:spcAft>
                <a:spcPts val="0"/>
              </a:spcAft>
              <a:buNone/>
            </a:pPr>
            <a:endParaRPr sz="1800" dirty="0">
              <a:solidFill>
                <a:srgbClr val="292929"/>
              </a:solidFill>
            </a:endParaRPr>
          </a:p>
          <a:p>
            <a:pPr marL="0" lvl="0" indent="0" algn="l" rtl="0">
              <a:spcBef>
                <a:spcPts val="0"/>
              </a:spcBef>
              <a:spcAft>
                <a:spcPts val="1600"/>
              </a:spcAft>
              <a:buNone/>
            </a:pPr>
            <a:r>
              <a:rPr lang="en" sz="1800" dirty="0">
                <a:solidFill>
                  <a:srgbClr val="222222"/>
                </a:solidFill>
              </a:rPr>
              <a:t>Meyer, A., Rose, D. H., &amp; Gordon, D. T. (2014). </a:t>
            </a:r>
            <a:r>
              <a:rPr lang="en" sz="1800" i="1" dirty="0">
                <a:solidFill>
                  <a:srgbClr val="222222"/>
                </a:solidFill>
              </a:rPr>
              <a:t>Universal design for learning: Theory and practice</a:t>
            </a:r>
            <a:r>
              <a:rPr lang="en" sz="1800" dirty="0">
                <a:solidFill>
                  <a:srgbClr val="222222"/>
                </a:solidFill>
              </a:rPr>
              <a:t>. CAST Professional Publishing.</a:t>
            </a:r>
            <a:endParaRPr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6"/>
          <p:cNvSpPr txBox="1">
            <a:spLocks noGrp="1"/>
          </p:cNvSpPr>
          <p:nvPr>
            <p:ph type="title"/>
          </p:nvPr>
        </p:nvSpPr>
        <p:spPr>
          <a:xfrm>
            <a:off x="189300" y="724200"/>
            <a:ext cx="4180200" cy="1482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Universal Design for Learning</a:t>
            </a:r>
            <a:endParaRPr/>
          </a:p>
          <a:p>
            <a:pPr marL="0" lvl="0" indent="0" algn="l" rtl="0">
              <a:lnSpc>
                <a:spcPct val="115000"/>
              </a:lnSpc>
              <a:spcBef>
                <a:spcPts val="1000"/>
              </a:spcBef>
              <a:spcAft>
                <a:spcPts val="0"/>
              </a:spcAft>
              <a:buNone/>
            </a:pPr>
            <a:r>
              <a:rPr lang="en" sz="1800" b="0"/>
              <a:t>Universal Design for Learning (UDL) is a </a:t>
            </a:r>
            <a:r>
              <a:rPr lang="en" sz="1800"/>
              <a:t>research-based framework</a:t>
            </a:r>
            <a:r>
              <a:rPr lang="en" sz="1800" b="0"/>
              <a:t> that can be used to </a:t>
            </a:r>
            <a:r>
              <a:rPr lang="en" sz="1800"/>
              <a:t>anticipate human variability</a:t>
            </a:r>
            <a:r>
              <a:rPr lang="en" sz="1800" b="0"/>
              <a:t> and to </a:t>
            </a:r>
            <a:r>
              <a:rPr lang="en" sz="1800"/>
              <a:t>reduce learning barriers</a:t>
            </a:r>
            <a:r>
              <a:rPr lang="en" sz="1800" b="0"/>
              <a:t> in the design of any environment. The UDL Guidelines are a tool for applying UDL to practice. </a:t>
            </a:r>
            <a:endParaRPr sz="1800" b="0"/>
          </a:p>
          <a:p>
            <a:pPr marL="0" lvl="0" indent="0" algn="l" rtl="0">
              <a:lnSpc>
                <a:spcPct val="115000"/>
              </a:lnSpc>
              <a:spcBef>
                <a:spcPts val="0"/>
              </a:spcBef>
              <a:spcAft>
                <a:spcPts val="0"/>
              </a:spcAft>
              <a:buNone/>
            </a:pPr>
            <a:endParaRPr sz="1800" b="0"/>
          </a:p>
          <a:p>
            <a:pPr marL="0" lvl="0" indent="0" algn="l" rtl="0">
              <a:lnSpc>
                <a:spcPct val="115000"/>
              </a:lnSpc>
              <a:spcBef>
                <a:spcPts val="0"/>
              </a:spcBef>
              <a:spcAft>
                <a:spcPts val="0"/>
              </a:spcAft>
              <a:buNone/>
            </a:pPr>
            <a:endParaRPr sz="1800" b="0"/>
          </a:p>
          <a:p>
            <a:pPr marL="0" lvl="0" indent="0" algn="l" rtl="0">
              <a:lnSpc>
                <a:spcPct val="115000"/>
              </a:lnSpc>
              <a:spcBef>
                <a:spcPts val="0"/>
              </a:spcBef>
              <a:spcAft>
                <a:spcPts val="0"/>
              </a:spcAft>
              <a:buNone/>
            </a:pPr>
            <a:endParaRPr sz="1800"/>
          </a:p>
          <a:p>
            <a:pPr marL="0" lvl="0" indent="0" algn="l" rtl="0">
              <a:lnSpc>
                <a:spcPct val="115000"/>
              </a:lnSpc>
              <a:spcBef>
                <a:spcPts val="0"/>
              </a:spcBef>
              <a:spcAft>
                <a:spcPts val="0"/>
              </a:spcAft>
              <a:buNone/>
            </a:pPr>
            <a:endParaRPr sz="1800"/>
          </a:p>
        </p:txBody>
      </p:sp>
      <p:sp>
        <p:nvSpPr>
          <p:cNvPr id="399" name="Google Shape;399;p66"/>
          <p:cNvSpPr txBox="1">
            <a:spLocks noGrp="1"/>
          </p:cNvSpPr>
          <p:nvPr>
            <p:ph type="body" idx="1"/>
          </p:nvPr>
        </p:nvSpPr>
        <p:spPr>
          <a:xfrm>
            <a:off x="4939500" y="724200"/>
            <a:ext cx="3837000" cy="3695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000000"/>
                </a:solidFill>
              </a:rPr>
              <a:t>Knowledge Statements </a:t>
            </a:r>
            <a:endParaRPr b="1">
              <a:solidFill>
                <a:srgbClr val="000000"/>
              </a:solidFill>
            </a:endParaRPr>
          </a:p>
          <a:p>
            <a:pPr marL="0" lvl="0" indent="0" algn="l" rtl="0">
              <a:lnSpc>
                <a:spcPct val="115000"/>
              </a:lnSpc>
              <a:spcBef>
                <a:spcPts val="1000"/>
              </a:spcBef>
              <a:spcAft>
                <a:spcPts val="0"/>
              </a:spcAft>
              <a:buNone/>
            </a:pPr>
            <a:r>
              <a:rPr lang="en" sz="1800">
                <a:solidFill>
                  <a:srgbClr val="000000"/>
                </a:solidFill>
              </a:rPr>
              <a:t>The </a:t>
            </a:r>
            <a:r>
              <a:rPr lang="en" sz="1800" b="1">
                <a:solidFill>
                  <a:srgbClr val="000000"/>
                </a:solidFill>
              </a:rPr>
              <a:t>UDL Knowledge Statements</a:t>
            </a:r>
            <a:r>
              <a:rPr lang="en" sz="1800">
                <a:solidFill>
                  <a:srgbClr val="000000"/>
                </a:solidFill>
              </a:rPr>
              <a:t> </a:t>
            </a:r>
            <a:r>
              <a:rPr lang="en" sz="1800" b="1">
                <a:solidFill>
                  <a:srgbClr val="000000"/>
                </a:solidFill>
              </a:rPr>
              <a:t>(KS)</a:t>
            </a:r>
            <a:r>
              <a:rPr lang="en" sz="1800">
                <a:solidFill>
                  <a:srgbClr val="000000"/>
                </a:solidFill>
              </a:rPr>
              <a:t> were developed as part of the UDL credential initiative by Learning Designed. Together with the UDL Guidelines, these KS can be used to reflect on how the design of any learning experience anticipates variability and reduces barriers.</a:t>
            </a:r>
            <a:endParaRPr sz="1400">
              <a:solidFill>
                <a:srgbClr val="000000"/>
              </a:solidFill>
            </a:endParaRPr>
          </a:p>
          <a:p>
            <a:pPr marL="457200" lvl="0" indent="0" algn="l" rtl="0">
              <a:lnSpc>
                <a:spcPct val="115000"/>
              </a:lnSpc>
              <a:spcBef>
                <a:spcPts val="0"/>
              </a:spcBef>
              <a:spcAft>
                <a:spcPts val="0"/>
              </a:spcAft>
              <a:buNone/>
            </a:pPr>
            <a:endParaRPr sz="1400" b="1">
              <a:solidFill>
                <a:srgbClr val="000000"/>
              </a:solidFill>
            </a:endParaRPr>
          </a:p>
          <a:p>
            <a:pPr marL="0" lvl="0" indent="0" algn="l" rtl="0">
              <a:spcBef>
                <a:spcPts val="0"/>
              </a:spcBef>
              <a:spcAft>
                <a:spcPts val="1600"/>
              </a:spcAft>
              <a:buNone/>
            </a:pPr>
            <a:endParaRPr sz="1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7"/>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212121"/>
                </a:solidFill>
              </a:rPr>
              <a:t>First… a brief overview of the UDL Knowledge Statements.</a:t>
            </a:r>
            <a:endParaRPr>
              <a:solidFill>
                <a:srgbClr val="212121"/>
              </a:solidFill>
            </a:endParaRPr>
          </a:p>
          <a:p>
            <a:pPr marL="0" lvl="0" indent="0" algn="r" rtl="0">
              <a:spcBef>
                <a:spcPts val="0"/>
              </a:spcBef>
              <a:spcAft>
                <a:spcPts val="0"/>
              </a:spcAft>
              <a:buNone/>
            </a:pPr>
            <a:endParaRPr>
              <a:solidFill>
                <a:srgbClr val="21212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8"/>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Overview: UDL Knowledge Statements</a:t>
            </a:r>
            <a:endParaRPr/>
          </a:p>
        </p:txBody>
      </p:sp>
      <p:sp>
        <p:nvSpPr>
          <p:cNvPr id="410" name="Google Shape;410;p68"/>
          <p:cNvSpPr txBox="1">
            <a:spLocks noGrp="1"/>
          </p:cNvSpPr>
          <p:nvPr>
            <p:ph type="body" idx="1"/>
          </p:nvPr>
        </p:nvSpPr>
        <p:spPr>
          <a:xfrm>
            <a:off x="471900" y="1185475"/>
            <a:ext cx="8222100" cy="3483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212121"/>
                </a:solidFill>
              </a:rPr>
              <a:t>The UDL Knowledge Statements (KS) were developed as part of the </a:t>
            </a:r>
            <a:r>
              <a:rPr lang="en" b="1">
                <a:solidFill>
                  <a:srgbClr val="212121"/>
                </a:solidFill>
              </a:rPr>
              <a:t>UDL credential initiative</a:t>
            </a:r>
            <a:r>
              <a:rPr lang="en">
                <a:solidFill>
                  <a:srgbClr val="212121"/>
                </a:solidFill>
              </a:rPr>
              <a:t> by CAST and the UDL-IRN. </a:t>
            </a:r>
            <a:endParaRPr>
              <a:solidFill>
                <a:srgbClr val="212121"/>
              </a:solidFill>
            </a:endParaRPr>
          </a:p>
          <a:p>
            <a:pPr marL="0" lvl="0" indent="0" algn="l" rtl="0">
              <a:lnSpc>
                <a:spcPct val="115000"/>
              </a:lnSpc>
              <a:spcBef>
                <a:spcPts val="1000"/>
              </a:spcBef>
              <a:spcAft>
                <a:spcPts val="0"/>
              </a:spcAft>
              <a:buNone/>
            </a:pPr>
            <a:r>
              <a:rPr lang="en">
                <a:solidFill>
                  <a:srgbClr val="212121"/>
                </a:solidFill>
              </a:rPr>
              <a:t>Together with the UDL Guidelines, these KS can be used to reflect on how the design of a learning experience anticipates variability and reduces barriers in any context.</a:t>
            </a:r>
            <a:endParaRPr>
              <a:solidFill>
                <a:srgbClr val="212121"/>
              </a:solidFill>
            </a:endParaRPr>
          </a:p>
          <a:p>
            <a:pPr marL="457200" lvl="0" indent="0" algn="l" rtl="0">
              <a:lnSpc>
                <a:spcPct val="115000"/>
              </a:lnSpc>
              <a:spcBef>
                <a:spcPts val="1000"/>
              </a:spcBef>
              <a:spcAft>
                <a:spcPts val="0"/>
              </a:spcAft>
              <a:buNone/>
            </a:pPr>
            <a:endParaRPr b="1">
              <a:solidFill>
                <a:srgbClr val="212121"/>
              </a:solidFill>
            </a:endParaRPr>
          </a:p>
          <a:p>
            <a:pPr marL="0" lvl="0" indent="0" algn="l" rtl="0">
              <a:spcBef>
                <a:spcPts val="1000"/>
              </a:spcBef>
              <a:spcAft>
                <a:spcPts val="0"/>
              </a:spcAft>
              <a:buNone/>
            </a:pPr>
            <a:endParaRPr>
              <a:solidFill>
                <a:srgbClr val="212121"/>
              </a:solidFill>
            </a:endParaRPr>
          </a:p>
          <a:p>
            <a:pPr marL="0" lvl="0" indent="0" algn="l" rtl="0">
              <a:spcBef>
                <a:spcPts val="1000"/>
              </a:spcBef>
              <a:spcAft>
                <a:spcPts val="0"/>
              </a:spcAft>
              <a:buNone/>
            </a:pPr>
            <a:endParaRPr>
              <a:solidFill>
                <a:srgbClr val="212121"/>
              </a:solidFill>
            </a:endParaRPr>
          </a:p>
          <a:p>
            <a:pPr marL="0" lvl="0" indent="0" algn="l" rtl="0">
              <a:spcBef>
                <a:spcPts val="1000"/>
              </a:spcBef>
              <a:spcAft>
                <a:spcPts val="0"/>
              </a:spcAft>
              <a:buNone/>
            </a:pPr>
            <a:endParaRPr>
              <a:solidFill>
                <a:srgbClr val="212121"/>
              </a:solidFill>
            </a:endParaRPr>
          </a:p>
          <a:p>
            <a:pPr marL="0" lvl="0" indent="0" algn="l" rtl="0">
              <a:spcBef>
                <a:spcPts val="1000"/>
              </a:spcBef>
              <a:spcAft>
                <a:spcPts val="1000"/>
              </a:spcAft>
              <a:buNone/>
            </a:pPr>
            <a:endParaRPr>
              <a:solidFill>
                <a:srgbClr val="21212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9"/>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UDL Knowledge Statements</a:t>
            </a:r>
            <a:endParaRPr/>
          </a:p>
        </p:txBody>
      </p:sp>
      <p:sp>
        <p:nvSpPr>
          <p:cNvPr id="416" name="Google Shape;416;p69"/>
          <p:cNvSpPr txBox="1">
            <a:spLocks noGrp="1"/>
          </p:cNvSpPr>
          <p:nvPr>
            <p:ph type="body" idx="1"/>
          </p:nvPr>
        </p:nvSpPr>
        <p:spPr>
          <a:xfrm>
            <a:off x="471900" y="1185475"/>
            <a:ext cx="8406300" cy="34836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Goals</a:t>
            </a:r>
            <a:endParaRPr sz="1800" b="1"/>
          </a:p>
          <a:p>
            <a:pPr marL="457200" lvl="0" indent="0" algn="l" rtl="0">
              <a:spcBef>
                <a:spcPts val="0"/>
              </a:spcBef>
              <a:spcAft>
                <a:spcPts val="0"/>
              </a:spcAft>
              <a:buNone/>
            </a:pPr>
            <a:r>
              <a:rPr lang="en" sz="1800"/>
              <a:t>The goal is presented so that learners can perceive and understand it.</a:t>
            </a:r>
            <a:endParaRPr sz="1800"/>
          </a:p>
          <a:p>
            <a:pPr marL="457200" lvl="0" indent="0" algn="l" rtl="0">
              <a:spcBef>
                <a:spcPts val="0"/>
              </a:spcBef>
              <a:spcAft>
                <a:spcPts val="0"/>
              </a:spcAft>
              <a:buNone/>
            </a:pPr>
            <a:r>
              <a:rPr lang="en" sz="1800"/>
              <a:t>The goal is separate from means, where possible.</a:t>
            </a:r>
            <a:endParaRPr sz="1800"/>
          </a:p>
          <a:p>
            <a:pPr marL="457200" lvl="0" indent="0" algn="l" rtl="0">
              <a:spcBef>
                <a:spcPts val="0"/>
              </a:spcBef>
              <a:spcAft>
                <a:spcPts val="0"/>
              </a:spcAft>
              <a:buNone/>
            </a:pPr>
            <a:r>
              <a:rPr lang="en" sz="1800"/>
              <a:t>The goal is presented to highlight its relevance.</a:t>
            </a:r>
            <a:endParaRPr sz="1800"/>
          </a:p>
          <a:p>
            <a:pPr marL="457200" lvl="0" indent="0" algn="l" rtl="0">
              <a:spcBef>
                <a:spcPts val="0"/>
              </a:spcBef>
              <a:spcAft>
                <a:spcPts val="0"/>
              </a:spcAft>
              <a:buNone/>
            </a:pPr>
            <a:r>
              <a:rPr lang="en" sz="1800"/>
              <a:t>The goal promotes expert learning by encouraging challenging ways of thinking and doing.</a:t>
            </a:r>
            <a:endParaRPr sz="1800"/>
          </a:p>
          <a:p>
            <a:pPr marL="0" lvl="0" indent="0" algn="l" rtl="0">
              <a:spcBef>
                <a:spcPts val="1000"/>
              </a:spcBef>
              <a:spcAft>
                <a:spcPts val="0"/>
              </a:spcAft>
              <a:buNone/>
            </a:pPr>
            <a:r>
              <a:rPr lang="en" sz="1800" b="1"/>
              <a:t>Assessments</a:t>
            </a:r>
            <a:endParaRPr sz="1800" b="1"/>
          </a:p>
          <a:p>
            <a:pPr marL="0" lvl="0" indent="457200" algn="l" rtl="0">
              <a:spcBef>
                <a:spcPts val="0"/>
              </a:spcBef>
              <a:spcAft>
                <a:spcPts val="0"/>
              </a:spcAft>
              <a:buNone/>
            </a:pPr>
            <a:r>
              <a:rPr lang="en" sz="1800"/>
              <a:t>There are opportunities for flexible assessment options.</a:t>
            </a:r>
            <a:endParaRPr sz="1800"/>
          </a:p>
          <a:p>
            <a:pPr marL="0" lvl="0" indent="0" algn="l" rtl="0">
              <a:spcBef>
                <a:spcPts val="1000"/>
              </a:spcBef>
              <a:spcAft>
                <a:spcPts val="0"/>
              </a:spcAft>
              <a:buNone/>
            </a:pPr>
            <a:r>
              <a:rPr lang="en" sz="1800" b="1"/>
              <a:t>Materials &amp; Methods</a:t>
            </a:r>
            <a:endParaRPr sz="1800" b="1"/>
          </a:p>
          <a:p>
            <a:pPr marL="0" lvl="0" indent="457200" algn="l" rtl="0">
              <a:spcBef>
                <a:spcPts val="0"/>
              </a:spcBef>
              <a:spcAft>
                <a:spcPts val="0"/>
              </a:spcAft>
              <a:buNone/>
            </a:pPr>
            <a:r>
              <a:rPr lang="en" sz="1800"/>
              <a:t>Flexible methods are available for learners.</a:t>
            </a:r>
            <a:endParaRPr sz="1800"/>
          </a:p>
          <a:p>
            <a:pPr marL="0" lvl="0" indent="457200" algn="l" rtl="0">
              <a:spcBef>
                <a:spcPts val="0"/>
              </a:spcBef>
              <a:spcAft>
                <a:spcPts val="0"/>
              </a:spcAft>
              <a:buNone/>
            </a:pPr>
            <a:r>
              <a:rPr lang="en" sz="1800"/>
              <a:t>Flexible materials are available for learners.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70"/>
          <p:cNvSpPr txBox="1">
            <a:spLocks noGrp="1"/>
          </p:cNvSpPr>
          <p:nvPr>
            <p:ph type="title"/>
          </p:nvPr>
        </p:nvSpPr>
        <p:spPr>
          <a:xfrm>
            <a:off x="1504950" y="2065350"/>
            <a:ext cx="7410300" cy="144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212121"/>
                </a:solidFill>
              </a:rPr>
              <a:t>Now... a focus in on one of the UDL Knowledge Statements.</a:t>
            </a:r>
            <a:endParaRPr>
              <a:solidFill>
                <a:srgbClr val="212121"/>
              </a:solidFill>
            </a:endParaRPr>
          </a:p>
          <a:p>
            <a:pPr marL="0" lvl="0" indent="0" algn="l" rtl="0">
              <a:spcBef>
                <a:spcPts val="0"/>
              </a:spcBef>
              <a:spcAft>
                <a:spcPts val="0"/>
              </a:spcAft>
              <a:buNone/>
            </a:pPr>
            <a:endParaRPr>
              <a:solidFill>
                <a:srgbClr val="21212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71"/>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Assessments: UDL Knowledge Statement</a:t>
            </a:r>
            <a:endParaRPr/>
          </a:p>
        </p:txBody>
      </p:sp>
      <p:sp>
        <p:nvSpPr>
          <p:cNvPr id="427" name="Google Shape;427;p71"/>
          <p:cNvSpPr txBox="1">
            <a:spLocks noGrp="1"/>
          </p:cNvSpPr>
          <p:nvPr>
            <p:ph type="body" idx="1"/>
          </p:nvPr>
        </p:nvSpPr>
        <p:spPr>
          <a:xfrm>
            <a:off x="471900" y="1185475"/>
            <a:ext cx="8406300" cy="34836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666666"/>
                </a:solidFill>
              </a:rPr>
              <a:t>Goals</a:t>
            </a:r>
            <a:endParaRPr sz="1800" b="1">
              <a:solidFill>
                <a:srgbClr val="666666"/>
              </a:solidFill>
            </a:endParaRPr>
          </a:p>
          <a:p>
            <a:pPr marL="457200" lvl="0" indent="0" algn="l" rtl="0">
              <a:spcBef>
                <a:spcPts val="0"/>
              </a:spcBef>
              <a:spcAft>
                <a:spcPts val="0"/>
              </a:spcAft>
              <a:buNone/>
            </a:pPr>
            <a:r>
              <a:rPr lang="en" sz="1800">
                <a:solidFill>
                  <a:srgbClr val="666666"/>
                </a:solidFill>
              </a:rPr>
              <a:t>The goal is presented so that learners can perceive and understand it.</a:t>
            </a:r>
            <a:endParaRPr sz="1800">
              <a:solidFill>
                <a:srgbClr val="666666"/>
              </a:solidFill>
            </a:endParaRPr>
          </a:p>
          <a:p>
            <a:pPr marL="457200" lvl="0" indent="0" algn="l" rtl="0">
              <a:spcBef>
                <a:spcPts val="0"/>
              </a:spcBef>
              <a:spcAft>
                <a:spcPts val="0"/>
              </a:spcAft>
              <a:buNone/>
            </a:pPr>
            <a:r>
              <a:rPr lang="en" sz="1800">
                <a:solidFill>
                  <a:srgbClr val="666666"/>
                </a:solidFill>
              </a:rPr>
              <a:t>The goal is separate from means, where possible.</a:t>
            </a:r>
            <a:endParaRPr sz="1800">
              <a:solidFill>
                <a:srgbClr val="666666"/>
              </a:solidFill>
            </a:endParaRPr>
          </a:p>
          <a:p>
            <a:pPr marL="457200" lvl="0" indent="0" algn="l" rtl="0">
              <a:spcBef>
                <a:spcPts val="0"/>
              </a:spcBef>
              <a:spcAft>
                <a:spcPts val="0"/>
              </a:spcAft>
              <a:buNone/>
            </a:pPr>
            <a:r>
              <a:rPr lang="en" sz="1800">
                <a:solidFill>
                  <a:srgbClr val="666666"/>
                </a:solidFill>
              </a:rPr>
              <a:t>The goal is presented to highlight its relevance.</a:t>
            </a:r>
            <a:endParaRPr sz="1800">
              <a:solidFill>
                <a:srgbClr val="666666"/>
              </a:solidFill>
            </a:endParaRPr>
          </a:p>
          <a:p>
            <a:pPr marL="457200" lvl="0" indent="0" algn="l" rtl="0">
              <a:spcBef>
                <a:spcPts val="0"/>
              </a:spcBef>
              <a:spcAft>
                <a:spcPts val="0"/>
              </a:spcAft>
              <a:buNone/>
            </a:pPr>
            <a:r>
              <a:rPr lang="en" sz="1800">
                <a:solidFill>
                  <a:srgbClr val="666666"/>
                </a:solidFill>
              </a:rPr>
              <a:t>The goal promotes expert learning by encouraging challenging ways of thinking and doing.</a:t>
            </a:r>
            <a:endParaRPr sz="1800">
              <a:solidFill>
                <a:srgbClr val="666666"/>
              </a:solidFill>
            </a:endParaRPr>
          </a:p>
          <a:p>
            <a:pPr marL="0" lvl="0" indent="0" algn="l" rtl="0">
              <a:spcBef>
                <a:spcPts val="1000"/>
              </a:spcBef>
              <a:spcAft>
                <a:spcPts val="0"/>
              </a:spcAft>
              <a:buNone/>
            </a:pPr>
            <a:r>
              <a:rPr lang="en" sz="1800" b="1">
                <a:solidFill>
                  <a:srgbClr val="666666"/>
                </a:solidFill>
              </a:rPr>
              <a:t>Assessments</a:t>
            </a:r>
            <a:endParaRPr sz="1800" b="1">
              <a:solidFill>
                <a:srgbClr val="666666"/>
              </a:solidFill>
            </a:endParaRPr>
          </a:p>
          <a:p>
            <a:pPr marL="0" lvl="0" indent="457200" algn="l" rtl="0">
              <a:spcBef>
                <a:spcPts val="0"/>
              </a:spcBef>
              <a:spcAft>
                <a:spcPts val="0"/>
              </a:spcAft>
              <a:buNone/>
            </a:pPr>
            <a:r>
              <a:rPr lang="en" sz="1800" b="1">
                <a:solidFill>
                  <a:srgbClr val="666666"/>
                </a:solidFill>
              </a:rPr>
              <a:t>There are opportunities for flexible assessment options.</a:t>
            </a:r>
            <a:endParaRPr sz="1800" b="1">
              <a:solidFill>
                <a:srgbClr val="666666"/>
              </a:solidFill>
            </a:endParaRPr>
          </a:p>
          <a:p>
            <a:pPr marL="0" lvl="0" indent="0" algn="l" rtl="0">
              <a:spcBef>
                <a:spcPts val="1000"/>
              </a:spcBef>
              <a:spcAft>
                <a:spcPts val="0"/>
              </a:spcAft>
              <a:buNone/>
            </a:pPr>
            <a:r>
              <a:rPr lang="en" sz="1800" b="1">
                <a:solidFill>
                  <a:srgbClr val="666666"/>
                </a:solidFill>
              </a:rPr>
              <a:t>Materials &amp; Methods</a:t>
            </a:r>
            <a:endParaRPr sz="1800" b="1">
              <a:solidFill>
                <a:srgbClr val="666666"/>
              </a:solidFill>
            </a:endParaRPr>
          </a:p>
          <a:p>
            <a:pPr marL="0" lvl="0" indent="457200" algn="l" rtl="0">
              <a:spcBef>
                <a:spcPts val="0"/>
              </a:spcBef>
              <a:spcAft>
                <a:spcPts val="0"/>
              </a:spcAft>
              <a:buNone/>
            </a:pPr>
            <a:r>
              <a:rPr lang="en" sz="1800">
                <a:solidFill>
                  <a:srgbClr val="666666"/>
                </a:solidFill>
              </a:rPr>
              <a:t>Flexible methods are available for learners.</a:t>
            </a:r>
            <a:endParaRPr sz="1800">
              <a:solidFill>
                <a:srgbClr val="666666"/>
              </a:solidFill>
            </a:endParaRPr>
          </a:p>
          <a:p>
            <a:pPr marL="0" lvl="0" indent="457200" algn="l" rtl="0">
              <a:spcBef>
                <a:spcPts val="0"/>
              </a:spcBef>
              <a:spcAft>
                <a:spcPts val="0"/>
              </a:spcAft>
              <a:buNone/>
            </a:pPr>
            <a:r>
              <a:rPr lang="en" sz="1800">
                <a:solidFill>
                  <a:srgbClr val="666666"/>
                </a:solidFill>
              </a:rPr>
              <a:t>Flexible materials are available for learners.</a:t>
            </a:r>
            <a:endParaRPr>
              <a:solidFill>
                <a:srgbClr val="666666"/>
              </a:solidFill>
            </a:endParaRPr>
          </a:p>
          <a:p>
            <a:pPr marL="0" lvl="0" indent="0" algn="l" rtl="0">
              <a:spcBef>
                <a:spcPts val="0"/>
              </a:spcBef>
              <a:spcAft>
                <a:spcPts val="1600"/>
              </a:spcAft>
              <a:buNone/>
            </a:pPr>
            <a:endParaRPr>
              <a:solidFill>
                <a:srgbClr val="CCCCCC"/>
              </a:solidFill>
            </a:endParaRPr>
          </a:p>
        </p:txBody>
      </p:sp>
      <p:pic>
        <p:nvPicPr>
          <p:cNvPr id="428" name="Google Shape;428;p7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26475" y="3412475"/>
            <a:ext cx="123825" cy="123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72"/>
          <p:cNvSpPr txBox="1">
            <a:spLocks noGrp="1"/>
          </p:cNvSpPr>
          <p:nvPr>
            <p:ph type="title"/>
          </p:nvPr>
        </p:nvSpPr>
        <p:spPr>
          <a:xfrm>
            <a:off x="341700" y="1830600"/>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solidFill>
                  <a:srgbClr val="434343"/>
                </a:solidFill>
              </a:rPr>
              <a:t>Why is having opportunities for flexible assessment options important?</a:t>
            </a:r>
            <a:endParaRPr sz="3000">
              <a:solidFill>
                <a:srgbClr val="434343"/>
              </a:solidFill>
            </a:endParaRPr>
          </a:p>
          <a:p>
            <a:pPr marL="0" lvl="0" indent="0" algn="l" rtl="0">
              <a:spcBef>
                <a:spcPts val="0"/>
              </a:spcBef>
              <a:spcAft>
                <a:spcPts val="0"/>
              </a:spcAft>
              <a:buNone/>
            </a:pPr>
            <a:endParaRPr sz="2600"/>
          </a:p>
        </p:txBody>
      </p:sp>
      <p:sp>
        <p:nvSpPr>
          <p:cNvPr id="434" name="Google Shape;434;p72"/>
          <p:cNvSpPr txBox="1">
            <a:spLocks noGrp="1"/>
          </p:cNvSpPr>
          <p:nvPr>
            <p:ph type="body" idx="2"/>
          </p:nvPr>
        </p:nvSpPr>
        <p:spPr>
          <a:xfrm>
            <a:off x="4731300" y="724200"/>
            <a:ext cx="43053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rPr>
              <a:t>We know that there will be variability in how learners can best demonstrate their skills and knowledge. A “one-size-fits-all” assessment is not going to accurately measure what learners understand and can do.  </a:t>
            </a:r>
            <a:endParaRPr sz="1800">
              <a:solidFill>
                <a:srgbClr val="FFFFFF"/>
              </a:solidFill>
            </a:endParaRPr>
          </a:p>
          <a:p>
            <a:pPr marL="0" lvl="0" indent="0" algn="l" rtl="0">
              <a:spcBef>
                <a:spcPts val="1600"/>
              </a:spcBef>
              <a:spcAft>
                <a:spcPts val="1600"/>
              </a:spcAft>
              <a:buNone/>
            </a:pPr>
            <a:r>
              <a:rPr lang="en" sz="1800">
                <a:solidFill>
                  <a:srgbClr val="FFFFFF"/>
                </a:solidFill>
              </a:rPr>
              <a:t>To gain a better understanding of what learners know, can do, and care about, </a:t>
            </a:r>
            <a:r>
              <a:rPr lang="en" sz="1800" b="1">
                <a:solidFill>
                  <a:srgbClr val="FFFFFF"/>
                </a:solidFill>
              </a:rPr>
              <a:t>offer flexible assessment options</a:t>
            </a:r>
            <a:r>
              <a:rPr lang="en" sz="1800">
                <a:solidFill>
                  <a:srgbClr val="FFFFFF"/>
                </a:solidFill>
              </a:rPr>
              <a:t>. These can be embedded into </a:t>
            </a:r>
            <a:r>
              <a:rPr lang="en" sz="1800" b="1">
                <a:solidFill>
                  <a:srgbClr val="FFFFFF"/>
                </a:solidFill>
              </a:rPr>
              <a:t>ongoing, formative assessments,</a:t>
            </a:r>
            <a:r>
              <a:rPr lang="en" sz="1800">
                <a:solidFill>
                  <a:srgbClr val="FFFFFF"/>
                </a:solidFill>
              </a:rPr>
              <a:t> as well as summative assessments such as end-of-unit tests.</a:t>
            </a:r>
            <a:endParaRPr sz="18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3"/>
          <p:cNvSpPr txBox="1">
            <a:spLocks noGrp="1"/>
          </p:cNvSpPr>
          <p:nvPr>
            <p:ph type="title"/>
          </p:nvPr>
        </p:nvSpPr>
        <p:spPr>
          <a:xfrm>
            <a:off x="341700" y="1830600"/>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solidFill>
                  <a:srgbClr val="434343"/>
                </a:solidFill>
              </a:rPr>
              <a:t>What does it mean to offer flexible assessment options?</a:t>
            </a:r>
            <a:endParaRPr sz="3000">
              <a:solidFill>
                <a:srgbClr val="434343"/>
              </a:solidFill>
            </a:endParaRPr>
          </a:p>
          <a:p>
            <a:pPr marL="0" lvl="0" indent="0" algn="l" rtl="0">
              <a:spcBef>
                <a:spcPts val="0"/>
              </a:spcBef>
              <a:spcAft>
                <a:spcPts val="0"/>
              </a:spcAft>
              <a:buNone/>
            </a:pPr>
            <a:endParaRPr sz="2600"/>
          </a:p>
        </p:txBody>
      </p:sp>
      <p:sp>
        <p:nvSpPr>
          <p:cNvPr id="440" name="Google Shape;440;p73"/>
          <p:cNvSpPr txBox="1">
            <a:spLocks noGrp="1"/>
          </p:cNvSpPr>
          <p:nvPr>
            <p:ph type="body" idx="2"/>
          </p:nvPr>
        </p:nvSpPr>
        <p:spPr>
          <a:xfrm>
            <a:off x="4731300" y="724200"/>
            <a:ext cx="43053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a:p>
            <a:pPr marL="0" lvl="0" indent="0" algn="l" rtl="0">
              <a:spcBef>
                <a:spcPts val="1600"/>
              </a:spcBef>
              <a:spcAft>
                <a:spcPts val="0"/>
              </a:spcAft>
              <a:buNone/>
            </a:pPr>
            <a:r>
              <a:rPr lang="en" sz="1800">
                <a:solidFill>
                  <a:srgbClr val="FFFFFF"/>
                </a:solidFill>
              </a:rPr>
              <a:t>UDL provides a framework to anticipate learner variability and design assessments with flexible options.  </a:t>
            </a:r>
            <a:endParaRPr sz="1800">
              <a:solidFill>
                <a:srgbClr val="FFFFFF"/>
              </a:solidFill>
            </a:endParaRPr>
          </a:p>
          <a:p>
            <a:pPr marL="0" lvl="0" indent="0" algn="l" rtl="0">
              <a:spcBef>
                <a:spcPts val="1600"/>
              </a:spcBef>
              <a:spcAft>
                <a:spcPts val="0"/>
              </a:spcAft>
              <a:buNone/>
            </a:pPr>
            <a:r>
              <a:rPr lang="en" sz="1800">
                <a:solidFill>
                  <a:srgbClr val="FFFFFF"/>
                </a:solidFill>
              </a:rPr>
              <a:t>From </a:t>
            </a:r>
            <a:r>
              <a:rPr lang="en" sz="1800" i="1">
                <a:solidFill>
                  <a:srgbClr val="FFFFFF"/>
                </a:solidFill>
              </a:rPr>
              <a:t>UDL Theory and Practice</a:t>
            </a:r>
            <a:r>
              <a:rPr lang="en" sz="1800">
                <a:solidFill>
                  <a:srgbClr val="FFFFFF"/>
                </a:solidFill>
              </a:rPr>
              <a:t>: “To get the most accurate data about what students understand and can do, assessments should not offer only one means of response but </a:t>
            </a:r>
            <a:r>
              <a:rPr lang="en" sz="1800" b="1" i="1">
                <a:solidFill>
                  <a:srgbClr val="FFFFFF"/>
                </a:solidFill>
              </a:rPr>
              <a:t>should provide multiple opportunities in varied media for learners to demonstrate skills and express themselves.”</a:t>
            </a:r>
            <a:endParaRPr sz="1800" b="1" i="1">
              <a:solidFill>
                <a:srgbClr val="FFFFFF"/>
              </a:solidFill>
            </a:endParaRPr>
          </a:p>
          <a:p>
            <a:pPr marL="0" lvl="0" indent="0" algn="l" rtl="0">
              <a:spcBef>
                <a:spcPts val="1600"/>
              </a:spcBef>
              <a:spcAft>
                <a:spcPts val="1600"/>
              </a:spcAft>
              <a:buNone/>
            </a:pPr>
            <a:endParaRPr sz="1800">
              <a:solidFill>
                <a:srgbClr val="FFFFFF"/>
              </a:solidFill>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ST">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ST">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1042</Words>
  <Application>Microsoft Macintosh PowerPoint</Application>
  <PresentationFormat>On-screen Show (16:9)</PresentationFormat>
  <Paragraphs>82</Paragraphs>
  <Slides>15</Slides>
  <Notes>15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Lato</vt:lpstr>
      <vt:lpstr>Calibri</vt:lpstr>
      <vt:lpstr>Roboto</vt:lpstr>
      <vt:lpstr>Arial</vt:lpstr>
      <vt:lpstr>Droid Sans</vt:lpstr>
      <vt:lpstr>Lato Black</vt:lpstr>
      <vt:lpstr>Simple Dark</vt:lpstr>
      <vt:lpstr>CAST</vt:lpstr>
      <vt:lpstr>CAST</vt:lpstr>
      <vt:lpstr>UDL Core Foundation Resource</vt:lpstr>
      <vt:lpstr>Universal Design for Learning Universal Design for Learning (UDL) is a research-based framework that can be used to anticipate human variability and to reduce learning barriers in the design of any environment. The UDL Guidelines are a tool for applying UDL to practice.     </vt:lpstr>
      <vt:lpstr>First… a brief overview of the UDL Knowledge Statements. </vt:lpstr>
      <vt:lpstr>Overview: UDL Knowledge Statements</vt:lpstr>
      <vt:lpstr>The UDL Knowledge Statements</vt:lpstr>
      <vt:lpstr>Now... a focus in on one of the UDL Knowledge Statements. </vt:lpstr>
      <vt:lpstr>Assessments: UDL Knowledge Statement</vt:lpstr>
      <vt:lpstr>Why is having opportunities for flexible assessment options important? </vt:lpstr>
      <vt:lpstr>What does it mean to offer flexible assessment options? </vt:lpstr>
      <vt:lpstr>How can I offer flexible assessment options?  </vt:lpstr>
      <vt:lpstr>Use CAST’s UDL Guidelines</vt:lpstr>
      <vt:lpstr>What is an example of how an educator offered flexible assessment options?</vt:lpstr>
      <vt:lpstr>Frequently Asked Question #1 about UDL Assessments:  What if students always choose the “easy” assessment option?  </vt:lpstr>
      <vt:lpstr>Frequently Asked Question #2 about UDL Assessments:  How can I prepare students for tests that do not offer flexible assessment options?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UDL Core Foundation Resource</dc:title>
  <cp:lastModifiedBy>Allison Posey</cp:lastModifiedBy>
  <cp:revision>8</cp:revision>
  <dcterms:modified xsi:type="dcterms:W3CDTF">2020-03-02T18:25:24Z</dcterms:modified>
</cp:coreProperties>
</file>