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11704638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54" d="100"/>
          <a:sy n="54" d="100"/>
        </p:scale>
        <p:origin x="22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15552"/>
            <a:ext cx="5829300" cy="407494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147645"/>
            <a:ext cx="5143500" cy="282591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9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23163"/>
            <a:ext cx="1478756" cy="99191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23163"/>
            <a:ext cx="4350544" cy="99191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88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918035"/>
            <a:ext cx="5915025" cy="486880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832899"/>
            <a:ext cx="5915025" cy="256038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8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115818"/>
            <a:ext cx="2914650" cy="74264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115818"/>
            <a:ext cx="2914650" cy="74264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60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23166"/>
            <a:ext cx="5915025" cy="2262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869263"/>
            <a:ext cx="2901255" cy="14061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275444"/>
            <a:ext cx="2901255" cy="62885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869263"/>
            <a:ext cx="2915543" cy="140618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275444"/>
            <a:ext cx="2915543" cy="628853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3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8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8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80309"/>
            <a:ext cx="2211884" cy="273108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685254"/>
            <a:ext cx="3471863" cy="831787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511391"/>
            <a:ext cx="2211884" cy="65052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27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80309"/>
            <a:ext cx="2211884" cy="273108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685254"/>
            <a:ext cx="3471863" cy="831787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511391"/>
            <a:ext cx="2211884" cy="65052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2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23166"/>
            <a:ext cx="5915025" cy="2262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115818"/>
            <a:ext cx="5915025" cy="7426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848468"/>
            <a:ext cx="1543050" cy="623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870B9-B338-4E6D-83F7-9A52773806B7}" type="datetimeFigureOut">
              <a:rPr lang="en-US" smtClean="0"/>
              <a:t>09/16/2018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848468"/>
            <a:ext cx="2314575" cy="623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848468"/>
            <a:ext cx="1543050" cy="6231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5AB4-A2F1-47A5-AD11-5241C6FAF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9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1" y="1013845"/>
            <a:ext cx="6634758" cy="9676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970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Macomb Intermediate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Hardin, Sue</dc:creator>
  <cp:lastModifiedBy>Hardin, Sue</cp:lastModifiedBy>
  <cp:revision>1</cp:revision>
  <dcterms:created xsi:type="dcterms:W3CDTF">2018-09-16T21:20:48Z</dcterms:created>
  <dcterms:modified xsi:type="dcterms:W3CDTF">2018-09-16T21:28:08Z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2B35E136-64B0-4C8D-B607-C610310405FD</vt:lpwstr>
  </property>
  <property fmtid="{D5CDD505-2E9C-101B-9397-08002B2CF9AE}" pid="3" name="ArticulatePath">
    <vt:lpwstr>Presentation2</vt:lpwstr>
  </property>
</Properties>
</file>