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 id="2147483710" r:id="rId2"/>
    <p:sldMasterId id="2147483711" r:id="rId3"/>
  </p:sldMasterIdLst>
  <p:notesMasterIdLst>
    <p:notesMasterId r:id="rId2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Lato" panose="020F0502020204030203" pitchFamily="34" charset="0"/>
      <p:regular r:id="rId25"/>
      <p:bold r:id="rId26"/>
      <p:italic r:id="rId27"/>
      <p:boldItalic r:id="rId28"/>
    </p:embeddedFont>
    <p:embeddedFont>
      <p:font typeface="Lato Black" panose="020F0502020204030203" pitchFamily="34" charset="0"/>
      <p:bold r:id="rId29"/>
      <p:italic r:id="rId30"/>
      <p:boldItalic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7"/>
  </p:normalViewPr>
  <p:slideViewPr>
    <p:cSldViewPr snapToGrid="0">
      <p:cViewPr varScale="1">
        <p:scale>
          <a:sx n="120" d="100"/>
          <a:sy n="120" d="100"/>
        </p:scale>
        <p:origin x="200" y="6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5e1c4ccb00_5_4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5e1c4ccb00_5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6085a41e49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6085a41e49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65560a265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65560a26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6d9951978d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6d9951978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6d9951978d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6d9951978d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6d9951978d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6d9951978d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5e2c5c67c4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5e2c5c67c4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5e1c4ccb00_5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5e1c4ccb00_5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5e445dae7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5e445dae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5e1c4ccb00_5_6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5e1c4ccb00_5_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e1c4ccb00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e1c4ccb0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e1c4ccb0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5e1c4ccb0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e1c4ccb00_5_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e1c4ccb00_5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e1c4ccb0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5e1c4ccb0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e1c4ccb00_5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e1c4ccb00_5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5e1c4ccb00_5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5e1c4ccb00_5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Droid Sans"/>
              <a:buNone/>
              <a:defRPr sz="5200">
                <a:latin typeface="Droid Sans"/>
                <a:ea typeface="Droid Sans"/>
                <a:cs typeface="Droid Sans"/>
                <a:sym typeface="Droid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Droid Sans"/>
              <a:buNone/>
              <a:defRPr sz="2800">
                <a:latin typeface="Droid Sans"/>
                <a:ea typeface="Droid Sans"/>
                <a:cs typeface="Droid Sans"/>
                <a:sym typeface="Droid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 purple mark R">
  <p:cSld name="TITLE_1">
    <p:spTree>
      <p:nvGrpSpPr>
        <p:cNvPr id="1"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a:stretch/>
        </p:blipFill>
        <p:spPr>
          <a:xfrm>
            <a:off x="2950450" y="-445450"/>
            <a:ext cx="6593225" cy="6334400"/>
          </a:xfrm>
          <a:prstGeom prst="rect">
            <a:avLst/>
          </a:prstGeom>
          <a:noFill/>
          <a:ln>
            <a:noFill/>
          </a:ln>
        </p:spPr>
      </p:pic>
      <p:sp>
        <p:nvSpPr>
          <p:cNvPr id="56" name="Google Shape;56;p14"/>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7" name="Google Shape;57;p14"/>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Font typeface="Lato"/>
              <a:buNone/>
              <a:defRPr>
                <a:solidFill>
                  <a:schemeClr val="lt1"/>
                </a:solidFill>
                <a:latin typeface="Lato"/>
                <a:ea typeface="Lato"/>
                <a:cs typeface="Lato"/>
                <a:sym typeface="Lato"/>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58" name="Google Shape;58;p1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rgbClr val="F3F3F3"/>
                </a:solidFill>
              </a:defRPr>
            </a:lvl1pPr>
            <a:lvl2pPr lvl="1" rtl="0">
              <a:buNone/>
              <a:defRPr>
                <a:solidFill>
                  <a:srgbClr val="F3F3F3"/>
                </a:solidFill>
              </a:defRPr>
            </a:lvl2pPr>
            <a:lvl3pPr lvl="2" rtl="0">
              <a:buNone/>
              <a:defRPr>
                <a:solidFill>
                  <a:srgbClr val="F3F3F3"/>
                </a:solidFill>
              </a:defRPr>
            </a:lvl3pPr>
            <a:lvl4pPr lvl="3" rtl="0">
              <a:buNone/>
              <a:defRPr>
                <a:solidFill>
                  <a:srgbClr val="F3F3F3"/>
                </a:solidFill>
              </a:defRPr>
            </a:lvl4pPr>
            <a:lvl5pPr lvl="4" rtl="0">
              <a:buNone/>
              <a:defRPr>
                <a:solidFill>
                  <a:srgbClr val="F3F3F3"/>
                </a:solidFill>
              </a:defRPr>
            </a:lvl5pPr>
            <a:lvl6pPr lvl="5" rtl="0">
              <a:buNone/>
              <a:defRPr>
                <a:solidFill>
                  <a:srgbClr val="F3F3F3"/>
                </a:solidFill>
              </a:defRPr>
            </a:lvl6pPr>
            <a:lvl7pPr lvl="6" rtl="0">
              <a:buNone/>
              <a:defRPr>
                <a:solidFill>
                  <a:srgbClr val="F3F3F3"/>
                </a:solidFill>
              </a:defRPr>
            </a:lvl7pPr>
            <a:lvl8pPr lvl="7" rtl="0">
              <a:buNone/>
              <a:defRPr>
                <a:solidFill>
                  <a:srgbClr val="F3F3F3"/>
                </a:solidFill>
              </a:defRPr>
            </a:lvl8pPr>
            <a:lvl9pPr lvl="8" rtl="0">
              <a:buNone/>
              <a:defRPr>
                <a:solidFill>
                  <a:srgbClr val="F3F3F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 corner purple" type="secHead">
  <p:cSld name="SECTION_HEADER">
    <p:bg>
      <p:bgPr>
        <a:solidFill>
          <a:srgbClr val="372861"/>
        </a:solid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61" name="Google Shape;61;p15"/>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62" name="Google Shape;62;p15" descr="null"/>
          <p:cNvPicPr preferRelativeResize="0"/>
          <p:nvPr/>
        </p:nvPicPr>
        <p:blipFill rotWithShape="1">
          <a:blip r:embed="rId2">
            <a:alphaModFix/>
          </a:blip>
          <a:srcRect/>
          <a:stretch/>
        </p:blipFill>
        <p:spPr>
          <a:xfrm>
            <a:off x="0" y="2459325"/>
            <a:ext cx="4348375" cy="2684175"/>
          </a:xfrm>
          <a:prstGeom prst="rect">
            <a:avLst/>
          </a:prstGeom>
          <a:noFill/>
          <a:ln>
            <a:noFill/>
          </a:ln>
        </p:spPr>
      </p:pic>
      <p:sp>
        <p:nvSpPr>
          <p:cNvPr id="63" name="Google Shape;63;p15"/>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 corner pink">
  <p:cSld name="SECTION_HEADER_1">
    <p:bg>
      <p:bgPr>
        <a:solidFill>
          <a:srgbClr val="372861"/>
        </a:solidFill>
        <a:effectLst/>
      </p:bgPr>
    </p:bg>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66" name="Google Shape;66;p16"/>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67" name="Google Shape;67;p16" descr="null"/>
          <p:cNvPicPr preferRelativeResize="0"/>
          <p:nvPr/>
        </p:nvPicPr>
        <p:blipFill rotWithShape="1">
          <a:blip r:embed="rId2">
            <a:alphaModFix/>
          </a:blip>
          <a:srcRect/>
          <a:stretch/>
        </p:blipFill>
        <p:spPr>
          <a:xfrm>
            <a:off x="0" y="2459325"/>
            <a:ext cx="4348375" cy="2684175"/>
          </a:xfrm>
          <a:prstGeom prst="rect">
            <a:avLst/>
          </a:prstGeom>
          <a:noFill/>
          <a:ln>
            <a:noFill/>
          </a:ln>
        </p:spPr>
      </p:pic>
      <p:sp>
        <p:nvSpPr>
          <p:cNvPr id="68" name="Google Shape;68;p16"/>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SECTION_HEADER_1_1_1_3_1">
    <p:bg>
      <p:bgPr>
        <a:solidFill>
          <a:schemeClr val="accent4"/>
        </a:solid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200"/>
              <a:buFont typeface="Lato"/>
              <a:buNone/>
              <a:defRPr sz="4200" b="1">
                <a:solidFill>
                  <a:srgbClr val="000000"/>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71" name="Google Shape;71;p1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72" name="Google Shape;72;p17" descr="null"/>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73" name="Google Shape;73;p17"/>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 corner gray on light bg">
  <p:cSld name="SECTION_HEADER_1_2">
    <p:bg>
      <p:bgPr>
        <a:solidFill>
          <a:schemeClr val="accent4"/>
        </a:solidFill>
        <a:effectLst/>
      </p:bgPr>
    </p:bg>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4200"/>
              <a:buFont typeface="Lato"/>
              <a:buNone/>
              <a:defRPr sz="4200" b="1">
                <a:solidFill>
                  <a:schemeClr val="dk2"/>
                </a:solidFill>
                <a:latin typeface="Lato"/>
                <a:ea typeface="Lato"/>
                <a:cs typeface="Lato"/>
                <a:sym typeface="Lato"/>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76" name="Google Shape;76;p18"/>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77" name="Google Shape;77;p18" descr="null"/>
          <p:cNvPicPr preferRelativeResize="0"/>
          <p:nvPr/>
        </p:nvPicPr>
        <p:blipFill rotWithShape="1">
          <a:blip r:embed="rId2">
            <a:alphaModFix/>
          </a:blip>
          <a:srcRect/>
          <a:stretch/>
        </p:blipFill>
        <p:spPr>
          <a:xfrm>
            <a:off x="0" y="2459325"/>
            <a:ext cx="4348375" cy="2684175"/>
          </a:xfrm>
          <a:prstGeom prst="rect">
            <a:avLst/>
          </a:prstGeom>
          <a:noFill/>
          <a:ln>
            <a:noFill/>
          </a:ln>
        </p:spPr>
      </p:pic>
      <p:sp>
        <p:nvSpPr>
          <p:cNvPr id="78" name="Google Shape;78;p18"/>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chemeClr val="dk2"/>
                </a:solidFill>
                <a:latin typeface="Lato"/>
                <a:ea typeface="Lato"/>
                <a:cs typeface="Lato"/>
                <a:sym typeface="Lato"/>
              </a:rPr>
              <a:t>© 201</a:t>
            </a:r>
            <a:r>
              <a:rPr lang="en" sz="700">
                <a:solidFill>
                  <a:schemeClr val="dk2"/>
                </a:solidFill>
                <a:latin typeface="Lato"/>
                <a:ea typeface="Lato"/>
                <a:cs typeface="Lato"/>
                <a:sym typeface="Lato"/>
              </a:rPr>
              <a:t>9</a:t>
            </a:r>
            <a:r>
              <a:rPr lang="en" sz="700" b="0" i="0" u="none" strike="noStrike" cap="none">
                <a:solidFill>
                  <a:schemeClr val="dk2"/>
                </a:solidFill>
                <a:latin typeface="Lato"/>
                <a:ea typeface="Lato"/>
                <a:cs typeface="Lato"/>
                <a:sym typeface="Lato"/>
              </a:rPr>
              <a:t> </a:t>
            </a:r>
            <a:r>
              <a:rPr lang="en" sz="700" b="1" i="0" u="none" strike="noStrike" cap="none">
                <a:solidFill>
                  <a:schemeClr val="dk2"/>
                </a:solidFill>
                <a:latin typeface="Lato"/>
                <a:ea typeface="Lato"/>
                <a:cs typeface="Lato"/>
                <a:sym typeface="Lato"/>
              </a:rPr>
              <a:t>CAST | Until Learning Has No Limits</a:t>
            </a:r>
            <a:endParaRPr sz="700" b="1" i="0" u="none" strike="noStrike" cap="none">
              <a:solidFill>
                <a:schemeClr val="dk2"/>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 gray mark L">
  <p:cSld name="SECTION_HEADER_1_1">
    <p:bg>
      <p:bgPr>
        <a:solidFill>
          <a:schemeClr val="accent4"/>
        </a:solidFill>
        <a:effectLst/>
      </p:bgPr>
    </p:bg>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4200"/>
              <a:buFont typeface="Lato"/>
              <a:buNone/>
              <a:defRPr sz="4200" b="1">
                <a:solidFill>
                  <a:schemeClr val="dk2"/>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81" name="Google Shape;81;p19"/>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82" name="Google Shape;82;p19" descr="null"/>
          <p:cNvPicPr preferRelativeResize="0"/>
          <p:nvPr/>
        </p:nvPicPr>
        <p:blipFill>
          <a:blip r:embed="rId2">
            <a:alphaModFix/>
          </a:blip>
          <a:stretch>
            <a:fillRect/>
          </a:stretch>
        </p:blipFill>
        <p:spPr>
          <a:xfrm>
            <a:off x="-1116225" y="-445450"/>
            <a:ext cx="6593225" cy="6334400"/>
          </a:xfrm>
          <a:prstGeom prst="rect">
            <a:avLst/>
          </a:prstGeom>
          <a:noFill/>
          <a:ln>
            <a:noFill/>
          </a:ln>
        </p:spPr>
      </p:pic>
      <p:sp>
        <p:nvSpPr>
          <p:cNvPr id="83" name="Google Shape;83;p19"/>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 purple mark L">
  <p:cSld name="SECTION_HEADER_1_1_2">
    <p:bg>
      <p:bgPr>
        <a:solidFill>
          <a:srgbClr val="372861"/>
        </a:solidFill>
        <a:effectLst/>
      </p:bgPr>
    </p:bg>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86" name="Google Shape;86;p20"/>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20" descr="null"/>
          <p:cNvPicPr preferRelativeResize="0"/>
          <p:nvPr/>
        </p:nvPicPr>
        <p:blipFill>
          <a:blip r:embed="rId2">
            <a:alphaModFix/>
          </a:blip>
          <a:stretch>
            <a:fillRect/>
          </a:stretch>
        </p:blipFill>
        <p:spPr>
          <a:xfrm>
            <a:off x="-1116225" y="-445450"/>
            <a:ext cx="6593225" cy="6334400"/>
          </a:xfrm>
          <a:prstGeom prst="rect">
            <a:avLst/>
          </a:prstGeom>
          <a:noFill/>
          <a:ln>
            <a:noFill/>
          </a:ln>
        </p:spPr>
      </p:pic>
      <p:sp>
        <p:nvSpPr>
          <p:cNvPr id="88" name="Google Shape;88;p20"/>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 gray mark R">
  <p:cSld name="SECTION_HEADER_1_1_1">
    <p:bg>
      <p:bgPr>
        <a:solidFill>
          <a:schemeClr val="accent4"/>
        </a:solid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200"/>
              <a:buFont typeface="Lato"/>
              <a:buNone/>
              <a:defRPr sz="4200" b="1">
                <a:solidFill>
                  <a:srgbClr val="000000"/>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91" name="Google Shape;91;p2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92" name="Google Shape;92;p21" descr="null"/>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93" name="Google Shape;93;p21"/>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alt - bottom bar with mark">
  <p:cSld name="SECTION_HEADER_1_1_1_2">
    <p:bg>
      <p:bgPr>
        <a:solidFill>
          <a:schemeClr val="accent4"/>
        </a:solidFill>
        <a:effectLst/>
      </p:bgPr>
    </p:bg>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200"/>
              <a:buFont typeface="Lato"/>
              <a:buNone/>
              <a:defRPr sz="4200" b="1">
                <a:solidFill>
                  <a:srgbClr val="000000"/>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96" name="Google Shape;96;p2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22" descr="null"/>
          <p:cNvSpPr/>
          <p:nvPr/>
        </p:nvSpPr>
        <p:spPr>
          <a:xfrm>
            <a:off x="0" y="3078150"/>
            <a:ext cx="9152700" cy="2065200"/>
          </a:xfrm>
          <a:prstGeom prst="rect">
            <a:avLst/>
          </a:prstGeom>
          <a:solidFill>
            <a:srgbClr val="E0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Google Shape;98;p22" descr="null"/>
          <p:cNvPicPr preferRelativeResize="0"/>
          <p:nvPr/>
        </p:nvPicPr>
        <p:blipFill rotWithShape="1">
          <a:blip r:embed="rId2">
            <a:alphaModFix/>
          </a:blip>
          <a:srcRect l="9" r="9"/>
          <a:stretch/>
        </p:blipFill>
        <p:spPr>
          <a:xfrm>
            <a:off x="6049350" y="2762200"/>
            <a:ext cx="2819275" cy="2708625"/>
          </a:xfrm>
          <a:prstGeom prst="rect">
            <a:avLst/>
          </a:prstGeom>
          <a:noFill/>
          <a:ln>
            <a:noFill/>
          </a:ln>
        </p:spPr>
      </p:pic>
      <p:sp>
        <p:nvSpPr>
          <p:cNvPr id="99" name="Google Shape;99;p22"/>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 purple mark R">
  <p:cSld name="SECTION_HEADER_1_1_1_1">
    <p:bg>
      <p:bgPr>
        <a:solidFill>
          <a:srgbClr val="F3F3F3"/>
        </a:solidFill>
        <a:effectLst/>
      </p:bgPr>
    </p:bg>
    <p:spTree>
      <p:nvGrpSpPr>
        <p:cNvPr id="1" name="Shape 100"/>
        <p:cNvGrpSpPr/>
        <p:nvPr/>
      </p:nvGrpSpPr>
      <p:grpSpPr>
        <a:xfrm>
          <a:off x="0" y="0"/>
          <a:ext cx="0" cy="0"/>
          <a:chOff x="0" y="0"/>
          <a:chExt cx="0" cy="0"/>
        </a:xfrm>
      </p:grpSpPr>
      <p:pic>
        <p:nvPicPr>
          <p:cNvPr id="101" name="Google Shape;101;p23" descr="null"/>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102" name="Google Shape;102;p23"/>
          <p:cNvSpPr txBox="1">
            <a:spLocks noGrp="1"/>
          </p:cNvSpPr>
          <p:nvPr>
            <p:ph type="title"/>
          </p:nvPr>
        </p:nvSpPr>
        <p:spPr>
          <a:xfrm>
            <a:off x="301450" y="183320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C4587"/>
              </a:buClr>
              <a:buSzPts val="4200"/>
              <a:buFont typeface="Lato"/>
              <a:buNone/>
              <a:defRPr sz="4200" b="1">
                <a:solidFill>
                  <a:srgbClr val="1C4587"/>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103" name="Google Shape;103;p23"/>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04" name="Google Shape;104;p23" descr="learning designed logo. "/>
          <p:cNvPicPr preferRelativeResize="0"/>
          <p:nvPr/>
        </p:nvPicPr>
        <p:blipFill>
          <a:blip r:embed="rId3">
            <a:alphaModFix/>
          </a:blip>
          <a:stretch>
            <a:fillRect/>
          </a:stretch>
        </p:blipFill>
        <p:spPr>
          <a:xfrm>
            <a:off x="432100" y="407600"/>
            <a:ext cx="2518349" cy="1097351"/>
          </a:xfrm>
          <a:prstGeom prst="rect">
            <a:avLst/>
          </a:prstGeom>
          <a:noFill/>
          <a:ln>
            <a:noFill/>
          </a:ln>
        </p:spPr>
      </p:pic>
      <p:sp>
        <p:nvSpPr>
          <p:cNvPr id="105" name="Google Shape;105;p23"/>
          <p:cNvSpPr txBox="1"/>
          <p:nvPr/>
        </p:nvSpPr>
        <p:spPr>
          <a:xfrm>
            <a:off x="5559450" y="4543200"/>
            <a:ext cx="3333900" cy="2565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b="1">
                <a:solidFill>
                  <a:srgbClr val="212121"/>
                </a:solidFill>
                <a:latin typeface="Lato"/>
                <a:ea typeface="Lato"/>
                <a:cs typeface="Lato"/>
                <a:sym typeface="Lato"/>
              </a:rPr>
              <a:t>@LearningDsigned | learningdesigned.org</a:t>
            </a:r>
            <a:endParaRPr sz="1200" b="1">
              <a:solidFill>
                <a:srgbClr val="212121"/>
              </a:solidFill>
              <a:latin typeface="Lato"/>
              <a:ea typeface="Lato"/>
              <a:cs typeface="Lato"/>
              <a:sym typeface="Lato"/>
            </a:endParaRPr>
          </a:p>
        </p:txBody>
      </p:sp>
      <p:sp>
        <p:nvSpPr>
          <p:cNvPr id="106" name="Google Shape;106;p23"/>
          <p:cNvSpPr txBox="1"/>
          <p:nvPr/>
        </p:nvSpPr>
        <p:spPr>
          <a:xfrm>
            <a:off x="5162025" y="47033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 top">
  <p:cSld name="TITLE_AND_BODY_1">
    <p:bg>
      <p:bgPr>
        <a:solidFill>
          <a:schemeClr val="accent4"/>
        </a:solidFill>
        <a:effectLst/>
      </p:bgPr>
    </p:bg>
    <p:spTree>
      <p:nvGrpSpPr>
        <p:cNvPr id="1" name="Shape 107"/>
        <p:cNvGrpSpPr/>
        <p:nvPr/>
      </p:nvGrpSpPr>
      <p:grpSpPr>
        <a:xfrm>
          <a:off x="0" y="0"/>
          <a:ext cx="0" cy="0"/>
          <a:chOff x="0" y="0"/>
          <a:chExt cx="0" cy="0"/>
        </a:xfrm>
      </p:grpSpPr>
      <p:sp>
        <p:nvSpPr>
          <p:cNvPr id="108" name="Google Shape;108;p24" descr="null"/>
          <p:cNvSpPr/>
          <p:nvPr/>
        </p:nvSpPr>
        <p:spPr>
          <a:xfrm>
            <a:off x="-35625" y="-36525"/>
            <a:ext cx="9237000" cy="10344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4" descr="null"/>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0" name="Google Shape;110;p24"/>
          <p:cNvSpPr txBox="1">
            <a:spLocks noGrp="1"/>
          </p:cNvSpPr>
          <p:nvPr>
            <p:ph type="body" idx="1"/>
          </p:nvPr>
        </p:nvSpPr>
        <p:spPr>
          <a:xfrm>
            <a:off x="471900" y="1385675"/>
            <a:ext cx="8222100" cy="2710200"/>
          </a:xfrm>
          <a:prstGeom prst="rect">
            <a:avLst/>
          </a:prstGeom>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914400" lvl="1" indent="-361950" rtl="0">
              <a:lnSpc>
                <a:spcPct val="100000"/>
              </a:lnSpc>
              <a:spcBef>
                <a:spcPts val="1600"/>
              </a:spcBef>
              <a:spcAft>
                <a:spcPts val="0"/>
              </a:spcAft>
              <a:buClr>
                <a:srgbClr val="434343"/>
              </a:buClr>
              <a:buSzPts val="2100"/>
              <a:buFont typeface="Lato"/>
              <a:buChar char="○"/>
              <a:defRPr sz="2100">
                <a:solidFill>
                  <a:srgbClr val="434343"/>
                </a:solidFill>
                <a:latin typeface="Lato"/>
                <a:ea typeface="Lato"/>
                <a:cs typeface="Lato"/>
                <a:sym typeface="Lato"/>
              </a:defRPr>
            </a:lvl2pPr>
            <a:lvl3pPr marL="1371600" lvl="2" indent="-342900" rtl="0">
              <a:lnSpc>
                <a:spcPct val="100000"/>
              </a:lnSpc>
              <a:spcBef>
                <a:spcPts val="1600"/>
              </a:spcBef>
              <a:spcAft>
                <a:spcPts val="0"/>
              </a:spcAft>
              <a:buClr>
                <a:srgbClr val="434343"/>
              </a:buClr>
              <a:buSzPts val="1800"/>
              <a:buFont typeface="Lato"/>
              <a:buChar char="■"/>
              <a:defRPr sz="1800">
                <a:solidFill>
                  <a:srgbClr val="434343"/>
                </a:solidFill>
                <a:latin typeface="Lato"/>
                <a:ea typeface="Lato"/>
                <a:cs typeface="Lato"/>
                <a:sym typeface="Lato"/>
              </a:defRPr>
            </a:lvl3pPr>
            <a:lvl4pPr marL="1828800" lvl="3" indent="-330200" rtl="0">
              <a:lnSpc>
                <a:spcPct val="100000"/>
              </a:lnSpc>
              <a:spcBef>
                <a:spcPts val="1600"/>
              </a:spcBef>
              <a:spcAft>
                <a:spcPts val="0"/>
              </a:spcAft>
              <a:buClr>
                <a:srgbClr val="434343"/>
              </a:buClr>
              <a:buSzPts val="1600"/>
              <a:buFont typeface="Lato"/>
              <a:buChar char="●"/>
              <a:defRPr>
                <a:solidFill>
                  <a:srgbClr val="434343"/>
                </a:solidFill>
                <a:latin typeface="Lato"/>
                <a:ea typeface="Lato"/>
                <a:cs typeface="Lato"/>
                <a:sym typeface="Lato"/>
              </a:defRPr>
            </a:lvl4pPr>
            <a:lvl5pPr marL="2286000" lvl="4"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rtl="0">
              <a:lnSpc>
                <a:spcPct val="100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111" name="Google Shape;111;p2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24"/>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
        <p:nvSpPr>
          <p:cNvPr id="113" name="Google Shape;113;p24"/>
          <p:cNvSpPr txBox="1"/>
          <p:nvPr/>
        </p:nvSpPr>
        <p:spPr>
          <a:xfrm>
            <a:off x="86575" y="4840375"/>
            <a:ext cx="3333900" cy="256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b="1">
                <a:solidFill>
                  <a:srgbClr val="212121"/>
                </a:solidFill>
                <a:latin typeface="Lato"/>
                <a:ea typeface="Lato"/>
                <a:cs typeface="Lato"/>
                <a:sym typeface="Lato"/>
              </a:rPr>
              <a:t>@LearningDsigned | learningdesigned.org</a:t>
            </a:r>
            <a:endParaRPr sz="1200" b="1">
              <a:solidFill>
                <a:srgbClr val="212121"/>
              </a:solidFill>
              <a:latin typeface="Lato"/>
              <a:ea typeface="Lato"/>
              <a:cs typeface="Lato"/>
              <a:sym typeface="La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 side">
  <p:cSld name="TITLE_AND_BODY_1_1">
    <p:bg>
      <p:bgPr>
        <a:solidFill>
          <a:schemeClr val="accent4"/>
        </a:solidFill>
        <a:effectLst/>
      </p:bgPr>
    </p:bg>
    <p:spTree>
      <p:nvGrpSpPr>
        <p:cNvPr id="1" name="Shape 114"/>
        <p:cNvGrpSpPr/>
        <p:nvPr/>
      </p:nvGrpSpPr>
      <p:grpSpPr>
        <a:xfrm>
          <a:off x="0" y="0"/>
          <a:ext cx="0" cy="0"/>
          <a:chOff x="0" y="0"/>
          <a:chExt cx="0" cy="0"/>
        </a:xfrm>
      </p:grpSpPr>
      <p:sp>
        <p:nvSpPr>
          <p:cNvPr id="115" name="Google Shape;115;p25" descr="null"/>
          <p:cNvSpPr/>
          <p:nvPr/>
        </p:nvSpPr>
        <p:spPr>
          <a:xfrm rot="5400000">
            <a:off x="-2303725" y="2040600"/>
            <a:ext cx="5296200" cy="10623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5"/>
          <p:cNvSpPr txBox="1">
            <a:spLocks noGrp="1"/>
          </p:cNvSpPr>
          <p:nvPr>
            <p:ph type="title"/>
          </p:nvPr>
        </p:nvSpPr>
        <p:spPr>
          <a:xfrm>
            <a:off x="1233900" y="357725"/>
            <a:ext cx="76953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117" name="Google Shape;117;p25"/>
          <p:cNvSpPr txBox="1">
            <a:spLocks noGrp="1"/>
          </p:cNvSpPr>
          <p:nvPr>
            <p:ph type="body" idx="1"/>
          </p:nvPr>
        </p:nvSpPr>
        <p:spPr>
          <a:xfrm>
            <a:off x="1233900" y="1385675"/>
            <a:ext cx="7695300" cy="2710200"/>
          </a:xfrm>
          <a:prstGeom prst="rect">
            <a:avLst/>
          </a:prstGeom>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914400" lvl="1" indent="-361950" rtl="0">
              <a:lnSpc>
                <a:spcPct val="100000"/>
              </a:lnSpc>
              <a:spcBef>
                <a:spcPts val="1600"/>
              </a:spcBef>
              <a:spcAft>
                <a:spcPts val="0"/>
              </a:spcAft>
              <a:buClr>
                <a:srgbClr val="434343"/>
              </a:buClr>
              <a:buSzPts val="2100"/>
              <a:buFont typeface="Lato"/>
              <a:buChar char="○"/>
              <a:defRPr sz="2100">
                <a:solidFill>
                  <a:srgbClr val="434343"/>
                </a:solidFill>
                <a:latin typeface="Lato"/>
                <a:ea typeface="Lato"/>
                <a:cs typeface="Lato"/>
                <a:sym typeface="Lato"/>
              </a:defRPr>
            </a:lvl2pPr>
            <a:lvl3pPr marL="1371600" lvl="2" indent="-342900" rtl="0">
              <a:lnSpc>
                <a:spcPct val="100000"/>
              </a:lnSpc>
              <a:spcBef>
                <a:spcPts val="1600"/>
              </a:spcBef>
              <a:spcAft>
                <a:spcPts val="0"/>
              </a:spcAft>
              <a:buClr>
                <a:srgbClr val="434343"/>
              </a:buClr>
              <a:buSzPts val="1800"/>
              <a:buFont typeface="Lato"/>
              <a:buChar char="■"/>
              <a:defRPr sz="1800">
                <a:solidFill>
                  <a:srgbClr val="434343"/>
                </a:solidFill>
                <a:latin typeface="Lato"/>
                <a:ea typeface="Lato"/>
                <a:cs typeface="Lato"/>
                <a:sym typeface="Lato"/>
              </a:defRPr>
            </a:lvl3pPr>
            <a:lvl4pPr marL="1828800" lvl="3" indent="-330200" rtl="0">
              <a:lnSpc>
                <a:spcPct val="100000"/>
              </a:lnSpc>
              <a:spcBef>
                <a:spcPts val="1600"/>
              </a:spcBef>
              <a:spcAft>
                <a:spcPts val="0"/>
              </a:spcAft>
              <a:buClr>
                <a:srgbClr val="434343"/>
              </a:buClr>
              <a:buSzPts val="1600"/>
              <a:buFont typeface="Lato"/>
              <a:buChar char="●"/>
              <a:defRPr>
                <a:solidFill>
                  <a:srgbClr val="434343"/>
                </a:solidFill>
                <a:latin typeface="Lato"/>
                <a:ea typeface="Lato"/>
                <a:cs typeface="Lato"/>
                <a:sym typeface="Lato"/>
              </a:defRPr>
            </a:lvl4pPr>
            <a:lvl5pPr marL="2286000" lvl="4"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rtl="0">
              <a:lnSpc>
                <a:spcPct val="100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118" name="Google Shape;118;p25"/>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19" name="Google Shape;119;p25"/>
          <p:cNvGrpSpPr/>
          <p:nvPr/>
        </p:nvGrpSpPr>
        <p:grpSpPr>
          <a:xfrm>
            <a:off x="152400" y="4779450"/>
            <a:ext cx="3571875" cy="273600"/>
            <a:chOff x="152400" y="4779450"/>
            <a:chExt cx="3571875" cy="273600"/>
          </a:xfrm>
        </p:grpSpPr>
        <p:pic>
          <p:nvPicPr>
            <p:cNvPr id="120" name="Google Shape;120;p25"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21" name="Google Shape;121;p25"/>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22" name="Google Shape;122;p25"/>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 top">
  <p:cSld name="TITLE_AND_TWO_COLUMNS_1">
    <p:bg>
      <p:bgPr>
        <a:solidFill>
          <a:schemeClr val="accent4"/>
        </a:solidFill>
        <a:effectLst/>
      </p:bgPr>
    </p:bg>
    <p:spTree>
      <p:nvGrpSpPr>
        <p:cNvPr id="1" name="Shape 123"/>
        <p:cNvGrpSpPr/>
        <p:nvPr/>
      </p:nvGrpSpPr>
      <p:grpSpPr>
        <a:xfrm>
          <a:off x="0" y="0"/>
          <a:ext cx="0" cy="0"/>
          <a:chOff x="0" y="0"/>
          <a:chExt cx="0" cy="0"/>
        </a:xfrm>
      </p:grpSpPr>
      <p:sp>
        <p:nvSpPr>
          <p:cNvPr id="124" name="Google Shape;124;p26" descr="null"/>
          <p:cNvSpPr/>
          <p:nvPr/>
        </p:nvSpPr>
        <p:spPr>
          <a:xfrm>
            <a:off x="-74950" y="-36525"/>
            <a:ext cx="9227700" cy="10344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6"/>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126" name="Google Shape;126;p26"/>
          <p:cNvSpPr txBox="1">
            <a:spLocks noGrp="1"/>
          </p:cNvSpPr>
          <p:nvPr>
            <p:ph type="body" idx="1"/>
          </p:nvPr>
        </p:nvSpPr>
        <p:spPr>
          <a:xfrm>
            <a:off x="471900" y="1385675"/>
            <a:ext cx="39999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27" name="Google Shape;127;p26"/>
          <p:cNvSpPr txBox="1">
            <a:spLocks noGrp="1"/>
          </p:cNvSpPr>
          <p:nvPr>
            <p:ph type="body" idx="2"/>
          </p:nvPr>
        </p:nvSpPr>
        <p:spPr>
          <a:xfrm>
            <a:off x="4694250" y="1385675"/>
            <a:ext cx="39999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28" name="Google Shape;128;p26"/>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29" name="Google Shape;129;p26"/>
          <p:cNvGrpSpPr/>
          <p:nvPr/>
        </p:nvGrpSpPr>
        <p:grpSpPr>
          <a:xfrm>
            <a:off x="152400" y="4779450"/>
            <a:ext cx="3571875" cy="273600"/>
            <a:chOff x="152400" y="4779450"/>
            <a:chExt cx="3571875" cy="273600"/>
          </a:xfrm>
        </p:grpSpPr>
        <p:pic>
          <p:nvPicPr>
            <p:cNvPr id="130" name="Google Shape;130;p26"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31" name="Google Shape;131;p26"/>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32" name="Google Shape;132;p26"/>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top">
  <p:cSld name="TITLE_AND_TWO_COLUMNS_1_2">
    <p:bg>
      <p:bgPr>
        <a:solidFill>
          <a:schemeClr val="accent4"/>
        </a:solidFill>
        <a:effectLst/>
      </p:bgPr>
    </p:bg>
    <p:spTree>
      <p:nvGrpSpPr>
        <p:cNvPr id="1" name="Shape 133"/>
        <p:cNvGrpSpPr/>
        <p:nvPr/>
      </p:nvGrpSpPr>
      <p:grpSpPr>
        <a:xfrm>
          <a:off x="0" y="0"/>
          <a:ext cx="0" cy="0"/>
          <a:chOff x="0" y="0"/>
          <a:chExt cx="0" cy="0"/>
        </a:xfrm>
      </p:grpSpPr>
      <p:sp>
        <p:nvSpPr>
          <p:cNvPr id="134" name="Google Shape;134;p27" descr="null"/>
          <p:cNvSpPr/>
          <p:nvPr/>
        </p:nvSpPr>
        <p:spPr>
          <a:xfrm>
            <a:off x="-74950" y="-36525"/>
            <a:ext cx="9227700" cy="1034400"/>
          </a:xfrm>
          <a:prstGeom prst="rect">
            <a:avLst/>
          </a:prstGeom>
          <a:solidFill>
            <a:srgbClr val="1C458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7"/>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136" name="Google Shape;136;p27"/>
          <p:cNvSpPr txBox="1">
            <a:spLocks noGrp="1"/>
          </p:cNvSpPr>
          <p:nvPr>
            <p:ph type="body" idx="1"/>
          </p:nvPr>
        </p:nvSpPr>
        <p:spPr>
          <a:xfrm>
            <a:off x="471900" y="1385675"/>
            <a:ext cx="24810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37" name="Google Shape;137;p27"/>
          <p:cNvSpPr txBox="1">
            <a:spLocks noGrp="1"/>
          </p:cNvSpPr>
          <p:nvPr>
            <p:ph type="body" idx="2"/>
          </p:nvPr>
        </p:nvSpPr>
        <p:spPr>
          <a:xfrm>
            <a:off x="3325760" y="1385675"/>
            <a:ext cx="25692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38" name="Google Shape;138;p27"/>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9" name="Google Shape;139;p27"/>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
        <p:nvSpPr>
          <p:cNvPr id="140" name="Google Shape;140;p27"/>
          <p:cNvSpPr txBox="1">
            <a:spLocks noGrp="1"/>
          </p:cNvSpPr>
          <p:nvPr>
            <p:ph type="body" idx="3"/>
          </p:nvPr>
        </p:nvSpPr>
        <p:spPr>
          <a:xfrm>
            <a:off x="6267846" y="1385675"/>
            <a:ext cx="25692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41" name="Google Shape;141;p27"/>
          <p:cNvSpPr txBox="1"/>
          <p:nvPr/>
        </p:nvSpPr>
        <p:spPr>
          <a:xfrm>
            <a:off x="86575" y="4840375"/>
            <a:ext cx="3333900" cy="256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b="1">
                <a:solidFill>
                  <a:srgbClr val="212121"/>
                </a:solidFill>
                <a:latin typeface="Lato"/>
                <a:ea typeface="Lato"/>
                <a:cs typeface="Lato"/>
                <a:sym typeface="Lato"/>
              </a:rPr>
              <a:t>@LearningDsigned | learningdesigned.org</a:t>
            </a:r>
            <a:endParaRPr sz="1200" b="1">
              <a:solidFill>
                <a:srgbClr val="212121"/>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 top 1">
  <p:cSld name="TITLE_AND_TWO_COLUMNS_1_2_2">
    <p:bg>
      <p:bgPr>
        <a:solidFill>
          <a:schemeClr val="accent4"/>
        </a:solidFill>
        <a:effectLst/>
      </p:bgPr>
    </p:bg>
    <p:spTree>
      <p:nvGrpSpPr>
        <p:cNvPr id="1" name="Shape 142"/>
        <p:cNvGrpSpPr/>
        <p:nvPr/>
      </p:nvGrpSpPr>
      <p:grpSpPr>
        <a:xfrm>
          <a:off x="0" y="0"/>
          <a:ext cx="0" cy="0"/>
          <a:chOff x="0" y="0"/>
          <a:chExt cx="0" cy="0"/>
        </a:xfrm>
      </p:grpSpPr>
      <p:sp>
        <p:nvSpPr>
          <p:cNvPr id="143" name="Google Shape;143;p28" descr="null"/>
          <p:cNvSpPr/>
          <p:nvPr/>
        </p:nvSpPr>
        <p:spPr>
          <a:xfrm>
            <a:off x="-74950" y="-36525"/>
            <a:ext cx="9227700" cy="10344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8"/>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45" name="Google Shape;145;p28"/>
          <p:cNvGrpSpPr/>
          <p:nvPr/>
        </p:nvGrpSpPr>
        <p:grpSpPr>
          <a:xfrm>
            <a:off x="152400" y="4779450"/>
            <a:ext cx="3571875" cy="273600"/>
            <a:chOff x="152400" y="4779450"/>
            <a:chExt cx="3571875" cy="273600"/>
          </a:xfrm>
        </p:grpSpPr>
        <p:pic>
          <p:nvPicPr>
            <p:cNvPr id="146" name="Google Shape;146;p28"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47" name="Google Shape;147;p28"/>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48" name="Google Shape;148;p28"/>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pic>
        <p:nvPicPr>
          <p:cNvPr id="149" name="Google Shape;149;p28" descr="This image shows a tall person, a medium person, and a short person standing behind a wall. Each is standing on a box so that they can see a over the wall to a soccer game on the other side, but the boxes only help the two taller people to see over." title="Equality"/>
          <p:cNvPicPr preferRelativeResize="0"/>
          <p:nvPr/>
        </p:nvPicPr>
        <p:blipFill rotWithShape="1">
          <a:blip r:embed="rId3">
            <a:alphaModFix/>
          </a:blip>
          <a:srcRect t="4260"/>
          <a:stretch/>
        </p:blipFill>
        <p:spPr>
          <a:xfrm>
            <a:off x="152400" y="1375725"/>
            <a:ext cx="2932500" cy="3400926"/>
          </a:xfrm>
          <a:prstGeom prst="rect">
            <a:avLst/>
          </a:prstGeom>
          <a:noFill/>
          <a:ln>
            <a:noFill/>
          </a:ln>
        </p:spPr>
      </p:pic>
      <p:pic>
        <p:nvPicPr>
          <p:cNvPr id="150" name="Google Shape;150;p28" descr="This image shows a tall person, a medium person, and a short person standing behind a wall. The tall person is looking over the wall to watch the soccer game on the other side. The medium person is standing on a box so she can see over the wall to the game, too. And the short person is standing on two boxes so that he can also see the game." title="Equity"/>
          <p:cNvPicPr preferRelativeResize="0"/>
          <p:nvPr/>
        </p:nvPicPr>
        <p:blipFill>
          <a:blip r:embed="rId4">
            <a:alphaModFix/>
          </a:blip>
          <a:stretch>
            <a:fillRect/>
          </a:stretch>
        </p:blipFill>
        <p:spPr>
          <a:xfrm>
            <a:off x="3138275" y="1387725"/>
            <a:ext cx="2889351" cy="3383025"/>
          </a:xfrm>
          <a:prstGeom prst="rect">
            <a:avLst/>
          </a:prstGeom>
          <a:noFill/>
          <a:ln>
            <a:noFill/>
          </a:ln>
        </p:spPr>
      </p:pic>
      <p:pic>
        <p:nvPicPr>
          <p:cNvPr id="151" name="Google Shape;151;p28" descr="This image shows a tall person, a medium person, and a short person. All are standing on the ground behind a chain link fence, through which they are watching a soccer game." title="UDL"/>
          <p:cNvPicPr preferRelativeResize="0"/>
          <p:nvPr/>
        </p:nvPicPr>
        <p:blipFill>
          <a:blip r:embed="rId5">
            <a:alphaModFix/>
          </a:blip>
          <a:stretch>
            <a:fillRect/>
          </a:stretch>
        </p:blipFill>
        <p:spPr>
          <a:xfrm>
            <a:off x="6070300" y="1367913"/>
            <a:ext cx="2889349" cy="3400937"/>
          </a:xfrm>
          <a:prstGeom prst="rect">
            <a:avLst/>
          </a:prstGeom>
          <a:noFill/>
          <a:ln>
            <a:noFill/>
          </a:ln>
        </p:spPr>
      </p:pic>
      <p:sp>
        <p:nvSpPr>
          <p:cNvPr id="152" name="Google Shape;152;p28"/>
          <p:cNvSpPr txBox="1"/>
          <p:nvPr/>
        </p:nvSpPr>
        <p:spPr>
          <a:xfrm>
            <a:off x="500150" y="184825"/>
            <a:ext cx="8023500" cy="6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Lato"/>
                <a:ea typeface="Lato"/>
                <a:cs typeface="Lato"/>
                <a:sym typeface="Lato"/>
              </a:rPr>
              <a:t>Designing to Enable </a:t>
            </a:r>
            <a:r>
              <a:rPr lang="en" sz="3000" i="1">
                <a:solidFill>
                  <a:srgbClr val="FFFFFF"/>
                </a:solidFill>
                <a:latin typeface="Lato"/>
                <a:ea typeface="Lato"/>
                <a:cs typeface="Lato"/>
                <a:sym typeface="Lato"/>
              </a:rPr>
              <a:t>All</a:t>
            </a:r>
            <a:r>
              <a:rPr lang="en" sz="3000">
                <a:solidFill>
                  <a:srgbClr val="FFFFFF"/>
                </a:solidFill>
                <a:latin typeface="Lato"/>
                <a:ea typeface="Lato"/>
                <a:cs typeface="Lato"/>
                <a:sym typeface="Lato"/>
              </a:rPr>
              <a:t> Learners</a:t>
            </a:r>
            <a:endParaRPr sz="3000">
              <a:solidFill>
                <a:srgbClr val="FFFFFF"/>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 top">
  <p:cSld name="TITLE_AND_TWO_COLUMNS_1_2_1">
    <p:bg>
      <p:bgPr>
        <a:solidFill>
          <a:schemeClr val="accent4"/>
        </a:solidFill>
        <a:effectLst/>
      </p:bgPr>
    </p:bg>
    <p:spTree>
      <p:nvGrpSpPr>
        <p:cNvPr id="1" name="Shape 153"/>
        <p:cNvGrpSpPr/>
        <p:nvPr/>
      </p:nvGrpSpPr>
      <p:grpSpPr>
        <a:xfrm>
          <a:off x="0" y="0"/>
          <a:ext cx="0" cy="0"/>
          <a:chOff x="0" y="0"/>
          <a:chExt cx="0" cy="0"/>
        </a:xfrm>
      </p:grpSpPr>
      <p:sp>
        <p:nvSpPr>
          <p:cNvPr id="154" name="Google Shape;154;p29" descr="null"/>
          <p:cNvSpPr/>
          <p:nvPr/>
        </p:nvSpPr>
        <p:spPr>
          <a:xfrm>
            <a:off x="-74950" y="-36525"/>
            <a:ext cx="9227700" cy="10344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9"/>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156" name="Google Shape;156;p29"/>
          <p:cNvSpPr txBox="1">
            <a:spLocks noGrp="1"/>
          </p:cNvSpPr>
          <p:nvPr>
            <p:ph type="body" idx="1"/>
          </p:nvPr>
        </p:nvSpPr>
        <p:spPr>
          <a:xfrm>
            <a:off x="471900" y="1385675"/>
            <a:ext cx="18951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57" name="Google Shape;157;p29"/>
          <p:cNvSpPr txBox="1">
            <a:spLocks noGrp="1"/>
          </p:cNvSpPr>
          <p:nvPr>
            <p:ph type="body" idx="2"/>
          </p:nvPr>
        </p:nvSpPr>
        <p:spPr>
          <a:xfrm>
            <a:off x="2651722" y="1385675"/>
            <a:ext cx="19623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58" name="Google Shape;158;p29"/>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59" name="Google Shape;159;p29"/>
          <p:cNvGrpSpPr/>
          <p:nvPr/>
        </p:nvGrpSpPr>
        <p:grpSpPr>
          <a:xfrm>
            <a:off x="152400" y="4779450"/>
            <a:ext cx="3571875" cy="273600"/>
            <a:chOff x="152400" y="4779450"/>
            <a:chExt cx="3571875" cy="273600"/>
          </a:xfrm>
        </p:grpSpPr>
        <p:pic>
          <p:nvPicPr>
            <p:cNvPr id="160" name="Google Shape;160;p29"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61" name="Google Shape;161;p29"/>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62" name="Google Shape;162;p29"/>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
        <p:nvSpPr>
          <p:cNvPr id="163" name="Google Shape;163;p29"/>
          <p:cNvSpPr txBox="1">
            <a:spLocks noGrp="1"/>
          </p:cNvSpPr>
          <p:nvPr>
            <p:ph type="body" idx="3"/>
          </p:nvPr>
        </p:nvSpPr>
        <p:spPr>
          <a:xfrm>
            <a:off x="4898931" y="1385675"/>
            <a:ext cx="19623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64" name="Google Shape;164;p29"/>
          <p:cNvSpPr txBox="1">
            <a:spLocks noGrp="1"/>
          </p:cNvSpPr>
          <p:nvPr>
            <p:ph type="body" idx="4"/>
          </p:nvPr>
        </p:nvSpPr>
        <p:spPr>
          <a:xfrm>
            <a:off x="7146131" y="1385675"/>
            <a:ext cx="19623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 side">
  <p:cSld name="TITLE_AND_TWO_COLUMNS_1_1">
    <p:bg>
      <p:bgPr>
        <a:solidFill>
          <a:schemeClr val="accent4"/>
        </a:solidFill>
        <a:effectLst/>
      </p:bgPr>
    </p:bg>
    <p:spTree>
      <p:nvGrpSpPr>
        <p:cNvPr id="1" name="Shape 165"/>
        <p:cNvGrpSpPr/>
        <p:nvPr/>
      </p:nvGrpSpPr>
      <p:grpSpPr>
        <a:xfrm>
          <a:off x="0" y="0"/>
          <a:ext cx="0" cy="0"/>
          <a:chOff x="0" y="0"/>
          <a:chExt cx="0" cy="0"/>
        </a:xfrm>
      </p:grpSpPr>
      <p:sp>
        <p:nvSpPr>
          <p:cNvPr id="166" name="Google Shape;166;p30" descr="null"/>
          <p:cNvSpPr/>
          <p:nvPr/>
        </p:nvSpPr>
        <p:spPr>
          <a:xfrm rot="5400000">
            <a:off x="-2233825" y="2040600"/>
            <a:ext cx="5156400" cy="10623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0"/>
          <p:cNvSpPr txBox="1">
            <a:spLocks noGrp="1"/>
          </p:cNvSpPr>
          <p:nvPr>
            <p:ph type="title"/>
          </p:nvPr>
        </p:nvSpPr>
        <p:spPr>
          <a:xfrm>
            <a:off x="1233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Font typeface="Lato"/>
              <a:buNone/>
              <a:defRPr b="1">
                <a:solidFill>
                  <a:schemeClr val="dk2"/>
                </a:solidFill>
                <a:latin typeface="Lato"/>
                <a:ea typeface="Lato"/>
                <a:cs typeface="Lato"/>
                <a:sym typeface="Lato"/>
              </a:defRPr>
            </a:lvl2pPr>
            <a:lvl3pPr lvl="2" rtl="0">
              <a:spcBef>
                <a:spcPts val="0"/>
              </a:spcBef>
              <a:spcAft>
                <a:spcPts val="0"/>
              </a:spcAft>
              <a:buClr>
                <a:schemeClr val="dk2"/>
              </a:buClr>
              <a:buSzPts val="3200"/>
              <a:buFont typeface="Lato"/>
              <a:buNone/>
              <a:defRPr b="1">
                <a:solidFill>
                  <a:schemeClr val="dk2"/>
                </a:solidFill>
                <a:latin typeface="Lato"/>
                <a:ea typeface="Lato"/>
                <a:cs typeface="Lato"/>
                <a:sym typeface="Lato"/>
              </a:defRPr>
            </a:lvl3pPr>
            <a:lvl4pPr lvl="3" rtl="0">
              <a:spcBef>
                <a:spcPts val="0"/>
              </a:spcBef>
              <a:spcAft>
                <a:spcPts val="0"/>
              </a:spcAft>
              <a:buClr>
                <a:schemeClr val="dk2"/>
              </a:buClr>
              <a:buSzPts val="3200"/>
              <a:buFont typeface="Lato"/>
              <a:buNone/>
              <a:defRPr b="1">
                <a:solidFill>
                  <a:schemeClr val="dk2"/>
                </a:solidFill>
                <a:latin typeface="Lato"/>
                <a:ea typeface="Lato"/>
                <a:cs typeface="Lato"/>
                <a:sym typeface="Lato"/>
              </a:defRPr>
            </a:lvl4pPr>
            <a:lvl5pPr lvl="4" rtl="0">
              <a:spcBef>
                <a:spcPts val="0"/>
              </a:spcBef>
              <a:spcAft>
                <a:spcPts val="0"/>
              </a:spcAft>
              <a:buClr>
                <a:schemeClr val="dk2"/>
              </a:buClr>
              <a:buSzPts val="3200"/>
              <a:buFont typeface="Lato"/>
              <a:buNone/>
              <a:defRPr b="1">
                <a:solidFill>
                  <a:schemeClr val="dk2"/>
                </a:solidFill>
                <a:latin typeface="Lato"/>
                <a:ea typeface="Lato"/>
                <a:cs typeface="Lato"/>
                <a:sym typeface="Lato"/>
              </a:defRPr>
            </a:lvl5pPr>
            <a:lvl6pPr lvl="5" rtl="0">
              <a:spcBef>
                <a:spcPts val="0"/>
              </a:spcBef>
              <a:spcAft>
                <a:spcPts val="0"/>
              </a:spcAft>
              <a:buClr>
                <a:schemeClr val="dk2"/>
              </a:buClr>
              <a:buSzPts val="3200"/>
              <a:buFont typeface="Lato"/>
              <a:buNone/>
              <a:defRPr b="1">
                <a:solidFill>
                  <a:schemeClr val="dk2"/>
                </a:solidFill>
                <a:latin typeface="Lato"/>
                <a:ea typeface="Lato"/>
                <a:cs typeface="Lato"/>
                <a:sym typeface="Lato"/>
              </a:defRPr>
            </a:lvl6pPr>
            <a:lvl7pPr lvl="6" rtl="0">
              <a:spcBef>
                <a:spcPts val="0"/>
              </a:spcBef>
              <a:spcAft>
                <a:spcPts val="0"/>
              </a:spcAft>
              <a:buClr>
                <a:schemeClr val="dk2"/>
              </a:buClr>
              <a:buSzPts val="3200"/>
              <a:buFont typeface="Lato"/>
              <a:buNone/>
              <a:defRPr b="1">
                <a:solidFill>
                  <a:schemeClr val="dk2"/>
                </a:solidFill>
                <a:latin typeface="Lato"/>
                <a:ea typeface="Lato"/>
                <a:cs typeface="Lato"/>
                <a:sym typeface="Lato"/>
              </a:defRPr>
            </a:lvl7pPr>
            <a:lvl8pPr lvl="7" rtl="0">
              <a:spcBef>
                <a:spcPts val="0"/>
              </a:spcBef>
              <a:spcAft>
                <a:spcPts val="0"/>
              </a:spcAft>
              <a:buClr>
                <a:schemeClr val="dk2"/>
              </a:buClr>
              <a:buSzPts val="3200"/>
              <a:buFont typeface="Lato"/>
              <a:buNone/>
              <a:defRPr b="1">
                <a:solidFill>
                  <a:schemeClr val="dk2"/>
                </a:solidFill>
                <a:latin typeface="Lato"/>
                <a:ea typeface="Lato"/>
                <a:cs typeface="Lato"/>
                <a:sym typeface="Lato"/>
              </a:defRPr>
            </a:lvl8pPr>
            <a:lvl9pPr lvl="8" rtl="0">
              <a:spcBef>
                <a:spcPts val="0"/>
              </a:spcBef>
              <a:spcAft>
                <a:spcPts val="0"/>
              </a:spcAft>
              <a:buClr>
                <a:schemeClr val="dk2"/>
              </a:buClr>
              <a:buSzPts val="3200"/>
              <a:buFont typeface="Lato"/>
              <a:buNone/>
              <a:defRPr b="1">
                <a:solidFill>
                  <a:schemeClr val="dk2"/>
                </a:solidFill>
                <a:latin typeface="Lato"/>
                <a:ea typeface="Lato"/>
                <a:cs typeface="Lato"/>
                <a:sym typeface="Lato"/>
              </a:defRPr>
            </a:lvl9pPr>
          </a:lstStyle>
          <a:p>
            <a:endParaRPr/>
          </a:p>
        </p:txBody>
      </p:sp>
      <p:sp>
        <p:nvSpPr>
          <p:cNvPr id="168" name="Google Shape;168;p30"/>
          <p:cNvSpPr txBox="1">
            <a:spLocks noGrp="1"/>
          </p:cNvSpPr>
          <p:nvPr>
            <p:ph type="body" idx="1"/>
          </p:nvPr>
        </p:nvSpPr>
        <p:spPr>
          <a:xfrm>
            <a:off x="1233900" y="1157075"/>
            <a:ext cx="35718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69" name="Google Shape;169;p30"/>
          <p:cNvSpPr txBox="1">
            <a:spLocks noGrp="1"/>
          </p:cNvSpPr>
          <p:nvPr>
            <p:ph type="body" idx="2"/>
          </p:nvPr>
        </p:nvSpPr>
        <p:spPr>
          <a:xfrm>
            <a:off x="5146300" y="1157075"/>
            <a:ext cx="37002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170" name="Google Shape;170;p30"/>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71" name="Google Shape;171;p30"/>
          <p:cNvGrpSpPr/>
          <p:nvPr/>
        </p:nvGrpSpPr>
        <p:grpSpPr>
          <a:xfrm>
            <a:off x="152400" y="4779450"/>
            <a:ext cx="3571875" cy="273600"/>
            <a:chOff x="152400" y="4779450"/>
            <a:chExt cx="3571875" cy="273600"/>
          </a:xfrm>
        </p:grpSpPr>
        <p:pic>
          <p:nvPicPr>
            <p:cNvPr id="172" name="Google Shape;172;p30"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173" name="Google Shape;173;p30"/>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74" name="Google Shape;174;p30"/>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5"/>
        <p:cNvGrpSpPr/>
        <p:nvPr/>
      </p:nvGrpSpPr>
      <p:grpSpPr>
        <a:xfrm>
          <a:off x="0" y="0"/>
          <a:ext cx="0" cy="0"/>
          <a:chOff x="0" y="0"/>
          <a:chExt cx="0" cy="0"/>
        </a:xfrm>
      </p:grpSpPr>
      <p:sp>
        <p:nvSpPr>
          <p:cNvPr id="176" name="Google Shape;176;p31" descr="null"/>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1" descr="null"/>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 name="Google Shape;178;p31" descr="null"/>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179" name="Google Shape;179;p3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80" name="Google Shape;180;p31"/>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81" name="Google Shape;181;p31"/>
          <p:cNvGrpSpPr/>
          <p:nvPr/>
        </p:nvGrpSpPr>
        <p:grpSpPr>
          <a:xfrm>
            <a:off x="152400" y="4779450"/>
            <a:ext cx="3571875" cy="273600"/>
            <a:chOff x="152400" y="4779450"/>
            <a:chExt cx="3571875" cy="273600"/>
          </a:xfrm>
        </p:grpSpPr>
        <p:pic>
          <p:nvPicPr>
            <p:cNvPr id="182" name="Google Shape;182;p31"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183" name="Google Shape;183;p31"/>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184" name="Google Shape;184;p31"/>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Droid Sans"/>
              <a:buChar char="●"/>
              <a:defRPr>
                <a:latin typeface="Droid Sans"/>
                <a:ea typeface="Droid Sans"/>
                <a:cs typeface="Droid Sans"/>
                <a:sym typeface="Droid Sans"/>
              </a:defRPr>
            </a:lvl1pPr>
            <a:lvl2pPr marL="914400" lvl="1" indent="-317500">
              <a:spcBef>
                <a:spcPts val="1600"/>
              </a:spcBef>
              <a:spcAft>
                <a:spcPts val="0"/>
              </a:spcAft>
              <a:buSzPts val="1400"/>
              <a:buFont typeface="Droid Sans"/>
              <a:buChar char="○"/>
              <a:defRPr>
                <a:latin typeface="Droid Sans"/>
                <a:ea typeface="Droid Sans"/>
                <a:cs typeface="Droid Sans"/>
                <a:sym typeface="Droid Sans"/>
              </a:defRPr>
            </a:lvl2pPr>
            <a:lvl3pPr marL="1371600" lvl="2" indent="-317500">
              <a:spcBef>
                <a:spcPts val="1600"/>
              </a:spcBef>
              <a:spcAft>
                <a:spcPts val="0"/>
              </a:spcAft>
              <a:buSzPts val="1400"/>
              <a:buFont typeface="Droid Sans"/>
              <a:buChar char="■"/>
              <a:defRPr>
                <a:latin typeface="Droid Sans"/>
                <a:ea typeface="Droid Sans"/>
                <a:cs typeface="Droid Sans"/>
                <a:sym typeface="Droid Sans"/>
              </a:defRPr>
            </a:lvl3pPr>
            <a:lvl4pPr marL="1828800" lvl="3" indent="-317500">
              <a:spcBef>
                <a:spcPts val="1600"/>
              </a:spcBef>
              <a:spcAft>
                <a:spcPts val="0"/>
              </a:spcAft>
              <a:buSzPts val="1400"/>
              <a:buFont typeface="Droid Sans"/>
              <a:buChar char="●"/>
              <a:defRPr>
                <a:latin typeface="Droid Sans"/>
                <a:ea typeface="Droid Sans"/>
                <a:cs typeface="Droid Sans"/>
                <a:sym typeface="Droid Sans"/>
              </a:defRPr>
            </a:lvl4pPr>
            <a:lvl5pPr marL="2286000" lvl="4" indent="-317500">
              <a:spcBef>
                <a:spcPts val="1600"/>
              </a:spcBef>
              <a:spcAft>
                <a:spcPts val="0"/>
              </a:spcAft>
              <a:buSzPts val="1400"/>
              <a:buFont typeface="Droid Sans"/>
              <a:buChar char="○"/>
              <a:defRPr>
                <a:latin typeface="Droid Sans"/>
                <a:ea typeface="Droid Sans"/>
                <a:cs typeface="Droid Sans"/>
                <a:sym typeface="Droid Sans"/>
              </a:defRPr>
            </a:lvl5pPr>
            <a:lvl6pPr marL="2743200" lvl="5" indent="-317500">
              <a:spcBef>
                <a:spcPts val="1600"/>
              </a:spcBef>
              <a:spcAft>
                <a:spcPts val="0"/>
              </a:spcAft>
              <a:buSzPts val="1400"/>
              <a:buFont typeface="Droid Sans"/>
              <a:buChar char="■"/>
              <a:defRPr>
                <a:latin typeface="Droid Sans"/>
                <a:ea typeface="Droid Sans"/>
                <a:cs typeface="Droid Sans"/>
                <a:sym typeface="Droid Sans"/>
              </a:defRPr>
            </a:lvl6pPr>
            <a:lvl7pPr marL="3200400" lvl="6" indent="-317500">
              <a:spcBef>
                <a:spcPts val="1600"/>
              </a:spcBef>
              <a:spcAft>
                <a:spcPts val="0"/>
              </a:spcAft>
              <a:buSzPts val="1400"/>
              <a:buFont typeface="Droid Sans"/>
              <a:buChar char="●"/>
              <a:defRPr>
                <a:latin typeface="Droid Sans"/>
                <a:ea typeface="Droid Sans"/>
                <a:cs typeface="Droid Sans"/>
                <a:sym typeface="Droid Sans"/>
              </a:defRPr>
            </a:lvl7pPr>
            <a:lvl8pPr marL="3657600" lvl="7" indent="-317500">
              <a:spcBef>
                <a:spcPts val="1600"/>
              </a:spcBef>
              <a:spcAft>
                <a:spcPts val="0"/>
              </a:spcAft>
              <a:buSzPts val="1400"/>
              <a:buFont typeface="Droid Sans"/>
              <a:buChar char="○"/>
              <a:defRPr>
                <a:latin typeface="Droid Sans"/>
                <a:ea typeface="Droid Sans"/>
                <a:cs typeface="Droid Sans"/>
                <a:sym typeface="Droid Sans"/>
              </a:defRPr>
            </a:lvl8pPr>
            <a:lvl9pPr marL="4114800" lvl="8" indent="-317500">
              <a:spcBef>
                <a:spcPts val="1600"/>
              </a:spcBef>
              <a:spcAft>
                <a:spcPts val="1600"/>
              </a:spcAft>
              <a:buSzPts val="1400"/>
              <a:buFont typeface="Droid Sans"/>
              <a:buChar char="■"/>
              <a:defRPr>
                <a:latin typeface="Droid Sans"/>
                <a:ea typeface="Droid Sans"/>
                <a:cs typeface="Droid Sans"/>
                <a:sym typeface="Droid Sans"/>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1C4587"/>
        </a:solidFill>
        <a:effectLst/>
      </p:bgPr>
    </p:bg>
    <p:spTree>
      <p:nvGrpSpPr>
        <p:cNvPr id="1" name="Shape 185"/>
        <p:cNvGrpSpPr/>
        <p:nvPr/>
      </p:nvGrpSpPr>
      <p:grpSpPr>
        <a:xfrm>
          <a:off x="0" y="0"/>
          <a:ext cx="0" cy="0"/>
          <a:chOff x="0" y="0"/>
          <a:chExt cx="0" cy="0"/>
        </a:xfrm>
      </p:grpSpPr>
      <p:sp>
        <p:nvSpPr>
          <p:cNvPr id="186" name="Google Shape;186;p32" descr="null"/>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2" descr="null"/>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32" descr="null"/>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189" name="Google Shape;189;p32"/>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0" name="Google Shape;190;p32"/>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lt1"/>
              </a:buClr>
              <a:buSzPts val="1800"/>
              <a:buChar char="●"/>
              <a:defRPr sz="1800">
                <a:solidFill>
                  <a:schemeClr val="lt1"/>
                </a:solidFill>
              </a:defRPr>
            </a:lvl1pPr>
            <a:lvl2pPr marL="914400" lvl="1" indent="-342900" rtl="0">
              <a:spcBef>
                <a:spcPts val="1600"/>
              </a:spcBef>
              <a:spcAft>
                <a:spcPts val="0"/>
              </a:spcAft>
              <a:buClr>
                <a:schemeClr val="lt1"/>
              </a:buClr>
              <a:buSzPts val="1800"/>
              <a:buChar char="○"/>
              <a:defRPr sz="1800">
                <a:solidFill>
                  <a:schemeClr val="lt1"/>
                </a:solidFill>
              </a:defRPr>
            </a:lvl2pPr>
            <a:lvl3pPr marL="1371600" lvl="2" indent="-342900" rtl="0">
              <a:spcBef>
                <a:spcPts val="1600"/>
              </a:spcBef>
              <a:spcAft>
                <a:spcPts val="0"/>
              </a:spcAft>
              <a:buClr>
                <a:schemeClr val="lt1"/>
              </a:buClr>
              <a:buSzPts val="1800"/>
              <a:buChar char="■"/>
              <a:defRPr>
                <a:solidFill>
                  <a:schemeClr val="lt1"/>
                </a:solidFill>
              </a:defRPr>
            </a:lvl3pPr>
            <a:lvl4pPr marL="1828800" lvl="3" indent="-342900" rtl="0">
              <a:spcBef>
                <a:spcPts val="1600"/>
              </a:spcBef>
              <a:spcAft>
                <a:spcPts val="0"/>
              </a:spcAft>
              <a:buClr>
                <a:schemeClr val="lt1"/>
              </a:buClr>
              <a:buSzPts val="1800"/>
              <a:buChar char="●"/>
              <a:defRPr sz="1800">
                <a:solidFill>
                  <a:schemeClr val="lt1"/>
                </a:solidFill>
              </a:defRPr>
            </a:lvl4pPr>
            <a:lvl5pPr marL="2286000" lvl="4" indent="-342900" rtl="0">
              <a:spcBef>
                <a:spcPts val="1600"/>
              </a:spcBef>
              <a:spcAft>
                <a:spcPts val="0"/>
              </a:spcAft>
              <a:buClr>
                <a:schemeClr val="lt1"/>
              </a:buClr>
              <a:buSzPts val="1800"/>
              <a:buChar char="○"/>
              <a:defRPr sz="1800">
                <a:solidFill>
                  <a:schemeClr val="lt1"/>
                </a:solidFill>
              </a:defRPr>
            </a:lvl5pPr>
            <a:lvl6pPr marL="2743200" lvl="5" indent="-342900" rtl="0">
              <a:spcBef>
                <a:spcPts val="1600"/>
              </a:spcBef>
              <a:spcAft>
                <a:spcPts val="0"/>
              </a:spcAft>
              <a:buClr>
                <a:schemeClr val="lt1"/>
              </a:buClr>
              <a:buSzPts val="1800"/>
              <a:buChar char="■"/>
              <a:defRPr sz="1800">
                <a:solidFill>
                  <a:schemeClr val="lt1"/>
                </a:solidFill>
              </a:defRPr>
            </a:lvl6pPr>
            <a:lvl7pPr marL="3200400" lvl="6" indent="-342900" rtl="0">
              <a:spcBef>
                <a:spcPts val="1600"/>
              </a:spcBef>
              <a:spcAft>
                <a:spcPts val="0"/>
              </a:spcAft>
              <a:buClr>
                <a:schemeClr val="lt1"/>
              </a:buClr>
              <a:buSzPts val="1800"/>
              <a:buChar char="●"/>
              <a:defRPr sz="1800">
                <a:solidFill>
                  <a:schemeClr val="lt1"/>
                </a:solidFill>
              </a:defRPr>
            </a:lvl7pPr>
            <a:lvl8pPr marL="3657600" lvl="7" indent="-342900" rtl="0">
              <a:spcBef>
                <a:spcPts val="1600"/>
              </a:spcBef>
              <a:spcAft>
                <a:spcPts val="0"/>
              </a:spcAft>
              <a:buClr>
                <a:schemeClr val="lt1"/>
              </a:buClr>
              <a:buSzPts val="1800"/>
              <a:buChar char="○"/>
              <a:defRPr sz="1800">
                <a:solidFill>
                  <a:schemeClr val="lt1"/>
                </a:solidFill>
              </a:defRPr>
            </a:lvl8pPr>
            <a:lvl9pPr marL="4114800" lvl="8" indent="-342900" rtl="0">
              <a:spcBef>
                <a:spcPts val="1600"/>
              </a:spcBef>
              <a:spcAft>
                <a:spcPts val="1600"/>
              </a:spcAft>
              <a:buClr>
                <a:schemeClr val="lt1"/>
              </a:buClr>
              <a:buSzPts val="1800"/>
              <a:buChar char="■"/>
              <a:defRPr sz="1800">
                <a:solidFill>
                  <a:schemeClr val="lt1"/>
                </a:solidFill>
              </a:defRPr>
            </a:lvl9pPr>
          </a:lstStyle>
          <a:p>
            <a:endParaRPr/>
          </a:p>
        </p:txBody>
      </p:sp>
      <p:sp>
        <p:nvSpPr>
          <p:cNvPr id="191" name="Google Shape;191;p32"/>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2" name="Google Shape;192;p32"/>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3"/>
        <p:cNvGrpSpPr/>
        <p:nvPr/>
      </p:nvGrpSpPr>
      <p:grpSpPr>
        <a:xfrm>
          <a:off x="0" y="0"/>
          <a:ext cx="0" cy="0"/>
          <a:chOff x="0" y="0"/>
          <a:chExt cx="0" cy="0"/>
        </a:xfrm>
      </p:grpSpPr>
      <p:sp>
        <p:nvSpPr>
          <p:cNvPr id="194" name="Google Shape;194;p33"/>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95" name="Google Shape;195;p33"/>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196" name="Google Shape;196;p33"/>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1C4587"/>
        </a:solidFill>
        <a:effectLst/>
      </p:bgPr>
    </p:bg>
    <p:spTree>
      <p:nvGrpSpPr>
        <p:cNvPr id="1" name="Shape 197"/>
        <p:cNvGrpSpPr/>
        <p:nvPr/>
      </p:nvGrpSpPr>
      <p:grpSpPr>
        <a:xfrm>
          <a:off x="0" y="0"/>
          <a:ext cx="0" cy="0"/>
          <a:chOff x="0" y="0"/>
          <a:chExt cx="0" cy="0"/>
        </a:xfrm>
      </p:grpSpPr>
      <p:sp>
        <p:nvSpPr>
          <p:cNvPr id="198" name="Google Shape;198;p34" descr="null"/>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4" descr="null"/>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4"/>
          <p:cNvSpPr txBox="1">
            <a:spLocks noGrp="1"/>
          </p:cNvSpPr>
          <p:nvPr>
            <p:ph type="title"/>
          </p:nvPr>
        </p:nvSpPr>
        <p:spPr>
          <a:xfrm>
            <a:off x="341700" y="1233175"/>
            <a:ext cx="4045200" cy="148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01" name="Google Shape;201;p34"/>
          <p:cNvSpPr txBox="1">
            <a:spLocks noGrp="1"/>
          </p:cNvSpPr>
          <p:nvPr>
            <p:ph type="subTitle" idx="1"/>
          </p:nvPr>
        </p:nvSpPr>
        <p:spPr>
          <a:xfrm>
            <a:off x="341700" y="2779475"/>
            <a:ext cx="39690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2100"/>
              <a:buNone/>
              <a:defRPr sz="2100">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202" name="Google Shape;202;p3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81000" rtl="0">
              <a:spcBef>
                <a:spcPts val="0"/>
              </a:spcBef>
              <a:spcAft>
                <a:spcPts val="0"/>
              </a:spcAft>
              <a:buClr>
                <a:schemeClr val="lt1"/>
              </a:buClr>
              <a:buSzPts val="2400"/>
              <a:buChar char="●"/>
              <a:defRPr>
                <a:solidFill>
                  <a:schemeClr val="lt1"/>
                </a:solidFill>
              </a:defRPr>
            </a:lvl1pPr>
            <a:lvl2pPr marL="914400" lvl="1" indent="-361950" rtl="0">
              <a:spcBef>
                <a:spcPts val="1600"/>
              </a:spcBef>
              <a:spcAft>
                <a:spcPts val="0"/>
              </a:spcAft>
              <a:buClr>
                <a:schemeClr val="lt1"/>
              </a:buClr>
              <a:buSzPts val="2100"/>
              <a:buChar char="○"/>
              <a:defRPr>
                <a:solidFill>
                  <a:schemeClr val="lt1"/>
                </a:solidFill>
              </a:defRPr>
            </a:lvl2pPr>
            <a:lvl3pPr marL="1371600" lvl="2" indent="-342900" rtl="0">
              <a:spcBef>
                <a:spcPts val="1600"/>
              </a:spcBef>
              <a:spcAft>
                <a:spcPts val="0"/>
              </a:spcAft>
              <a:buClr>
                <a:schemeClr val="lt1"/>
              </a:buClr>
              <a:buSzPts val="1800"/>
              <a:buChar char="■"/>
              <a:defRPr>
                <a:solidFill>
                  <a:schemeClr val="lt1"/>
                </a:solidFill>
              </a:defRPr>
            </a:lvl3pPr>
            <a:lvl4pPr marL="1828800" lvl="3" indent="-330200" rtl="0">
              <a:spcBef>
                <a:spcPts val="1600"/>
              </a:spcBef>
              <a:spcAft>
                <a:spcPts val="0"/>
              </a:spcAft>
              <a:buClr>
                <a:schemeClr val="lt1"/>
              </a:buClr>
              <a:buSzPts val="16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03" name="Google Shape;203;p3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04" name="Google Shape;204;p34"/>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SEW">
  <p:cSld name="CAPTION_ONLY">
    <p:spTree>
      <p:nvGrpSpPr>
        <p:cNvPr id="1" name="Shape 205"/>
        <p:cNvGrpSpPr/>
        <p:nvPr/>
      </p:nvGrpSpPr>
      <p:grpSpPr>
        <a:xfrm>
          <a:off x="0" y="0"/>
          <a:ext cx="0" cy="0"/>
          <a:chOff x="0" y="0"/>
          <a:chExt cx="0" cy="0"/>
        </a:xfrm>
      </p:grpSpPr>
      <p:sp>
        <p:nvSpPr>
          <p:cNvPr id="206" name="Google Shape;206;p35" descr="null"/>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5" descr="null"/>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5"/>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09" name="Google Shape;209;p35"/>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pic>
        <p:nvPicPr>
          <p:cNvPr id="210" name="Google Shape;210;p35"/>
          <p:cNvPicPr preferRelativeResize="0"/>
          <p:nvPr/>
        </p:nvPicPr>
        <p:blipFill>
          <a:blip r:embed="rId2">
            <a:alphaModFix/>
          </a:blip>
          <a:stretch>
            <a:fillRect/>
          </a:stretch>
        </p:blipFill>
        <p:spPr>
          <a:xfrm rot="10800000" flipH="1">
            <a:off x="6057900" y="0"/>
            <a:ext cx="3086100" cy="1905000"/>
          </a:xfrm>
          <a:prstGeom prst="rect">
            <a:avLst/>
          </a:prstGeom>
          <a:noFill/>
          <a:ln>
            <a:noFill/>
          </a:ln>
        </p:spPr>
      </p:pic>
      <p:sp>
        <p:nvSpPr>
          <p:cNvPr id="211" name="Google Shape;211;p35"/>
          <p:cNvSpPr/>
          <p:nvPr/>
        </p:nvSpPr>
        <p:spPr>
          <a:xfrm>
            <a:off x="-108125" y="348750"/>
            <a:ext cx="9329400" cy="3930000"/>
          </a:xfrm>
          <a:prstGeom prst="rect">
            <a:avLst/>
          </a:prstGeom>
          <a:solidFill>
            <a:srgbClr val="E7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 name="Google Shape;212;p35"/>
          <p:cNvPicPr preferRelativeResize="0"/>
          <p:nvPr/>
        </p:nvPicPr>
        <p:blipFill>
          <a:blip r:embed="rId3">
            <a:alphaModFix/>
          </a:blip>
          <a:stretch>
            <a:fillRect/>
          </a:stretch>
        </p:blipFill>
        <p:spPr>
          <a:xfrm>
            <a:off x="1072387" y="107588"/>
            <a:ext cx="6999225" cy="447647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ray Box">
  <p:cSld name="CAPTION_ONLY_1">
    <p:spTree>
      <p:nvGrpSpPr>
        <p:cNvPr id="1" name="Shape 213"/>
        <p:cNvGrpSpPr/>
        <p:nvPr/>
      </p:nvGrpSpPr>
      <p:grpSpPr>
        <a:xfrm>
          <a:off x="0" y="0"/>
          <a:ext cx="0" cy="0"/>
          <a:chOff x="0" y="0"/>
          <a:chExt cx="0" cy="0"/>
        </a:xfrm>
      </p:grpSpPr>
      <p:sp>
        <p:nvSpPr>
          <p:cNvPr id="214" name="Google Shape;214;p36" descr="null"/>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6" descr="null"/>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6"/>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17" name="Google Shape;217;p36"/>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pic>
        <p:nvPicPr>
          <p:cNvPr id="218" name="Google Shape;218;p36"/>
          <p:cNvPicPr preferRelativeResize="0"/>
          <p:nvPr/>
        </p:nvPicPr>
        <p:blipFill>
          <a:blip r:embed="rId2">
            <a:alphaModFix/>
          </a:blip>
          <a:stretch>
            <a:fillRect/>
          </a:stretch>
        </p:blipFill>
        <p:spPr>
          <a:xfrm rot="10800000" flipH="1">
            <a:off x="6057900" y="0"/>
            <a:ext cx="3086100" cy="1905000"/>
          </a:xfrm>
          <a:prstGeom prst="rect">
            <a:avLst/>
          </a:prstGeom>
          <a:noFill/>
          <a:ln>
            <a:noFill/>
          </a:ln>
        </p:spPr>
      </p:pic>
      <p:sp>
        <p:nvSpPr>
          <p:cNvPr id="219" name="Google Shape;219;p36"/>
          <p:cNvSpPr/>
          <p:nvPr/>
        </p:nvSpPr>
        <p:spPr>
          <a:xfrm>
            <a:off x="0" y="1270602"/>
            <a:ext cx="9144000" cy="2496000"/>
          </a:xfrm>
          <a:prstGeom prst="rect">
            <a:avLst/>
          </a:prstGeom>
          <a:solidFill>
            <a:srgbClr val="E7E6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220"/>
        <p:cNvGrpSpPr/>
        <p:nvPr/>
      </p:nvGrpSpPr>
      <p:grpSpPr>
        <a:xfrm>
          <a:off x="0" y="0"/>
          <a:ext cx="0" cy="0"/>
          <a:chOff x="0" y="0"/>
          <a:chExt cx="0" cy="0"/>
        </a:xfrm>
      </p:grpSpPr>
      <p:pic>
        <p:nvPicPr>
          <p:cNvPr id="221" name="Google Shape;221;p37"/>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222" name="Google Shape;222;p37"/>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223" name="Google Shape;223;p37"/>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81000" algn="ctr" rtl="0">
              <a:spcBef>
                <a:spcPts val="0"/>
              </a:spcBef>
              <a:spcAft>
                <a:spcPts val="0"/>
              </a:spcAft>
              <a:buClr>
                <a:schemeClr val="dk2"/>
              </a:buClr>
              <a:buSzPts val="2400"/>
              <a:buChar char="●"/>
              <a:defRPr>
                <a:solidFill>
                  <a:schemeClr val="dk2"/>
                </a:solidFill>
              </a:defRPr>
            </a:lvl1pPr>
            <a:lvl2pPr marL="914400" lvl="1" indent="-361950" algn="ctr" rtl="0">
              <a:spcBef>
                <a:spcPts val="1600"/>
              </a:spcBef>
              <a:spcAft>
                <a:spcPts val="0"/>
              </a:spcAft>
              <a:buClr>
                <a:schemeClr val="dk2"/>
              </a:buClr>
              <a:buSzPts val="2100"/>
              <a:buChar char="○"/>
              <a:defRPr>
                <a:solidFill>
                  <a:schemeClr val="dk2"/>
                </a:solidFill>
              </a:defRPr>
            </a:lvl2pPr>
            <a:lvl3pPr marL="1371600" lvl="2" indent="-342900" algn="ctr" rtl="0">
              <a:spcBef>
                <a:spcPts val="1600"/>
              </a:spcBef>
              <a:spcAft>
                <a:spcPts val="0"/>
              </a:spcAft>
              <a:buClr>
                <a:schemeClr val="dk2"/>
              </a:buClr>
              <a:buSzPts val="1800"/>
              <a:buChar char="■"/>
              <a:defRPr>
                <a:solidFill>
                  <a:schemeClr val="dk2"/>
                </a:solidFill>
              </a:defRPr>
            </a:lvl3pPr>
            <a:lvl4pPr marL="1828800" lvl="3" indent="-330200" algn="ctr" rtl="0">
              <a:spcBef>
                <a:spcPts val="1600"/>
              </a:spcBef>
              <a:spcAft>
                <a:spcPts val="0"/>
              </a:spcAft>
              <a:buClr>
                <a:schemeClr val="dk2"/>
              </a:buClr>
              <a:buSzPts val="1600"/>
              <a:buChar char="●"/>
              <a:defRPr>
                <a:solidFill>
                  <a:schemeClr val="dk2"/>
                </a:solidFill>
              </a:defRPr>
            </a:lvl4pPr>
            <a:lvl5pPr marL="2286000" lvl="4" indent="-317500" algn="ctr" rtl="0">
              <a:spcBef>
                <a:spcPts val="1600"/>
              </a:spcBef>
              <a:spcAft>
                <a:spcPts val="0"/>
              </a:spcAft>
              <a:buClr>
                <a:schemeClr val="dk2"/>
              </a:buClr>
              <a:buSzPts val="1400"/>
              <a:buChar char="○"/>
              <a:defRPr>
                <a:solidFill>
                  <a:schemeClr val="dk2"/>
                </a:solidFill>
              </a:defRPr>
            </a:lvl5pPr>
            <a:lvl6pPr marL="2743200" lvl="5" indent="-317500" algn="ctr" rtl="0">
              <a:spcBef>
                <a:spcPts val="1600"/>
              </a:spcBef>
              <a:spcAft>
                <a:spcPts val="0"/>
              </a:spcAft>
              <a:buClr>
                <a:schemeClr val="dk2"/>
              </a:buClr>
              <a:buSzPts val="1400"/>
              <a:buChar char="■"/>
              <a:defRPr>
                <a:solidFill>
                  <a:schemeClr val="dk2"/>
                </a:solidFill>
              </a:defRPr>
            </a:lvl6pPr>
            <a:lvl7pPr marL="3200400" lvl="6" indent="-317500" algn="ctr" rtl="0">
              <a:spcBef>
                <a:spcPts val="1600"/>
              </a:spcBef>
              <a:spcAft>
                <a:spcPts val="0"/>
              </a:spcAft>
              <a:buClr>
                <a:schemeClr val="dk2"/>
              </a:buClr>
              <a:buSzPts val="1400"/>
              <a:buChar char="●"/>
              <a:defRPr>
                <a:solidFill>
                  <a:schemeClr val="dk2"/>
                </a:solidFill>
              </a:defRPr>
            </a:lvl7pPr>
            <a:lvl8pPr marL="3657600" lvl="7" indent="-317500" algn="ctr" rtl="0">
              <a:spcBef>
                <a:spcPts val="1600"/>
              </a:spcBef>
              <a:spcAft>
                <a:spcPts val="0"/>
              </a:spcAft>
              <a:buClr>
                <a:schemeClr val="dk2"/>
              </a:buClr>
              <a:buSzPts val="1400"/>
              <a:buChar char="○"/>
              <a:defRPr>
                <a:solidFill>
                  <a:schemeClr val="dk2"/>
                </a:solidFill>
              </a:defRPr>
            </a:lvl8pPr>
            <a:lvl9pPr marL="4114800" lvl="8" indent="-317500" algn="ctr" rtl="0">
              <a:spcBef>
                <a:spcPts val="1600"/>
              </a:spcBef>
              <a:spcAft>
                <a:spcPts val="1600"/>
              </a:spcAft>
              <a:buClr>
                <a:schemeClr val="dk2"/>
              </a:buClr>
              <a:buSzPts val="1400"/>
              <a:buChar char="■"/>
              <a:defRPr>
                <a:solidFill>
                  <a:schemeClr val="dk2"/>
                </a:solidFill>
              </a:defRPr>
            </a:lvl9pPr>
          </a:lstStyle>
          <a:p>
            <a:endParaRPr/>
          </a:p>
        </p:txBody>
      </p:sp>
      <p:sp>
        <p:nvSpPr>
          <p:cNvPr id="224" name="Google Shape;224;p37"/>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37"/>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light" type="blank">
  <p:cSld name="BLANK">
    <p:bg>
      <p:bgPr>
        <a:solidFill>
          <a:schemeClr val="accent4"/>
        </a:solidFill>
        <a:effectLst/>
      </p:bgPr>
    </p:bg>
    <p:spTree>
      <p:nvGrpSpPr>
        <p:cNvPr id="1" name="Shape 226"/>
        <p:cNvGrpSpPr/>
        <p:nvPr/>
      </p:nvGrpSpPr>
      <p:grpSpPr>
        <a:xfrm>
          <a:off x="0" y="0"/>
          <a:ext cx="0" cy="0"/>
          <a:chOff x="0" y="0"/>
          <a:chExt cx="0" cy="0"/>
        </a:xfrm>
      </p:grpSpPr>
      <p:sp>
        <p:nvSpPr>
          <p:cNvPr id="227" name="Google Shape;227;p38"/>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estions?">
  <p:cSld name="BLANK_3">
    <p:bg>
      <p:bgPr>
        <a:solidFill>
          <a:schemeClr val="accent4"/>
        </a:solidFill>
        <a:effectLst/>
      </p:bgPr>
    </p:bg>
    <p:spTree>
      <p:nvGrpSpPr>
        <p:cNvPr id="1" name="Shape 228"/>
        <p:cNvGrpSpPr/>
        <p:nvPr/>
      </p:nvGrpSpPr>
      <p:grpSpPr>
        <a:xfrm>
          <a:off x="0" y="0"/>
          <a:ext cx="0" cy="0"/>
          <a:chOff x="0" y="0"/>
          <a:chExt cx="0" cy="0"/>
        </a:xfrm>
      </p:grpSpPr>
      <p:sp>
        <p:nvSpPr>
          <p:cNvPr id="229" name="Google Shape;229;p39"/>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30" name="Google Shape;230;p39" descr="Drawing of a question mark on a chalk board."/>
          <p:cNvPicPr preferRelativeResize="0"/>
          <p:nvPr/>
        </p:nvPicPr>
        <p:blipFill rotWithShape="1">
          <a:blip r:embed="rId2">
            <a:alphaModFix/>
          </a:blip>
          <a:srcRect l="21445" r="24900"/>
          <a:stretch/>
        </p:blipFill>
        <p:spPr>
          <a:xfrm>
            <a:off x="4658275" y="76725"/>
            <a:ext cx="4473150" cy="4988224"/>
          </a:xfrm>
          <a:prstGeom prst="rect">
            <a:avLst/>
          </a:prstGeom>
          <a:noFill/>
          <a:ln w="114300" cap="flat" cmpd="sng">
            <a:solidFill>
              <a:srgbClr val="3F2D6F"/>
            </a:solidFill>
            <a:prstDash val="solid"/>
            <a:round/>
            <a:headEnd type="none" w="sm" len="sm"/>
            <a:tailEnd type="none" w="sm" len="sm"/>
          </a:ln>
        </p:spPr>
      </p:pic>
      <p:sp>
        <p:nvSpPr>
          <p:cNvPr id="231" name="Google Shape;231;p39"/>
          <p:cNvSpPr txBox="1"/>
          <p:nvPr/>
        </p:nvSpPr>
        <p:spPr>
          <a:xfrm>
            <a:off x="86375" y="1802900"/>
            <a:ext cx="4296600" cy="100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Lato"/>
                <a:ea typeface="Lato"/>
                <a:cs typeface="Lato"/>
                <a:sym typeface="Lato"/>
              </a:rPr>
              <a:t>Questions?</a:t>
            </a:r>
            <a:endParaRPr sz="4800">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p:cSld name="BLANK_2">
    <p:bg>
      <p:bgPr>
        <a:solidFill>
          <a:schemeClr val="accent4"/>
        </a:solidFill>
        <a:effectLst/>
      </p:bgPr>
    </p:bg>
    <p:spTree>
      <p:nvGrpSpPr>
        <p:cNvPr id="1" name="Shape 232"/>
        <p:cNvGrpSpPr/>
        <p:nvPr/>
      </p:nvGrpSpPr>
      <p:grpSpPr>
        <a:xfrm>
          <a:off x="0" y="0"/>
          <a:ext cx="0" cy="0"/>
          <a:chOff x="0" y="0"/>
          <a:chExt cx="0" cy="0"/>
        </a:xfrm>
      </p:grpSpPr>
      <p:sp>
        <p:nvSpPr>
          <p:cNvPr id="233" name="Google Shape;233;p40"/>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234" name="Google Shape;234;p40"/>
          <p:cNvCxnSpPr/>
          <p:nvPr/>
        </p:nvCxnSpPr>
        <p:spPr>
          <a:xfrm rot="10800000">
            <a:off x="1899750" y="1590775"/>
            <a:ext cx="7259700" cy="46500"/>
          </a:xfrm>
          <a:prstGeom prst="straightConnector1">
            <a:avLst/>
          </a:prstGeom>
          <a:noFill/>
          <a:ln w="38100" cap="flat" cmpd="sng">
            <a:solidFill>
              <a:srgbClr val="372861"/>
            </a:solidFill>
            <a:prstDash val="solid"/>
            <a:round/>
            <a:headEnd type="none" w="med" len="med"/>
            <a:tailEnd type="none" w="med" len="med"/>
          </a:ln>
        </p:spPr>
      </p:cxnSp>
      <p:sp>
        <p:nvSpPr>
          <p:cNvPr id="235" name="Google Shape;235;p40"/>
          <p:cNvSpPr txBox="1">
            <a:spLocks noGrp="1"/>
          </p:cNvSpPr>
          <p:nvPr>
            <p:ph type="title"/>
          </p:nvPr>
        </p:nvSpPr>
        <p:spPr>
          <a:xfrm>
            <a:off x="1946200" y="1723425"/>
            <a:ext cx="7012500" cy="10659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37286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rgbClr val="372861"/>
        </a:solidFill>
        <a:effectLst/>
      </p:bgPr>
    </p:bg>
    <p:spTree>
      <p:nvGrpSpPr>
        <p:cNvPr id="1" name="Shape 236"/>
        <p:cNvGrpSpPr/>
        <p:nvPr/>
      </p:nvGrpSpPr>
      <p:grpSpPr>
        <a:xfrm>
          <a:off x="0" y="0"/>
          <a:ext cx="0" cy="0"/>
          <a:chOff x="0" y="0"/>
          <a:chExt cx="0" cy="0"/>
        </a:xfrm>
      </p:grpSpPr>
      <p:sp>
        <p:nvSpPr>
          <p:cNvPr id="237" name="Google Shape;237;p41"/>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 purple mark R">
  <p:cSld name="TITLE_1">
    <p:spTree>
      <p:nvGrpSpPr>
        <p:cNvPr id="1" name="Shape 242"/>
        <p:cNvGrpSpPr/>
        <p:nvPr/>
      </p:nvGrpSpPr>
      <p:grpSpPr>
        <a:xfrm>
          <a:off x="0" y="0"/>
          <a:ext cx="0" cy="0"/>
          <a:chOff x="0" y="0"/>
          <a:chExt cx="0" cy="0"/>
        </a:xfrm>
      </p:grpSpPr>
      <p:pic>
        <p:nvPicPr>
          <p:cNvPr id="243" name="Google Shape;243;p43"/>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244" name="Google Shape;244;p43"/>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45" name="Google Shape;245;p43"/>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400"/>
              <a:buFont typeface="Lato"/>
              <a:buNone/>
              <a:defRPr>
                <a:solidFill>
                  <a:schemeClr val="lt1"/>
                </a:solidFill>
                <a:latin typeface="Lato"/>
                <a:ea typeface="Lato"/>
                <a:cs typeface="Lato"/>
                <a:sym typeface="Lato"/>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246" name="Google Shape;246;p43"/>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rgbClr val="F3F3F3"/>
                </a:solidFill>
              </a:defRPr>
            </a:lvl1pPr>
            <a:lvl2pPr lvl="1" rtl="0">
              <a:buNone/>
              <a:defRPr>
                <a:solidFill>
                  <a:srgbClr val="F3F3F3"/>
                </a:solidFill>
              </a:defRPr>
            </a:lvl2pPr>
            <a:lvl3pPr lvl="2" rtl="0">
              <a:buNone/>
              <a:defRPr>
                <a:solidFill>
                  <a:srgbClr val="F3F3F3"/>
                </a:solidFill>
              </a:defRPr>
            </a:lvl3pPr>
            <a:lvl4pPr lvl="3" rtl="0">
              <a:buNone/>
              <a:defRPr>
                <a:solidFill>
                  <a:srgbClr val="F3F3F3"/>
                </a:solidFill>
              </a:defRPr>
            </a:lvl4pPr>
            <a:lvl5pPr lvl="4" rtl="0">
              <a:buNone/>
              <a:defRPr>
                <a:solidFill>
                  <a:srgbClr val="F3F3F3"/>
                </a:solidFill>
              </a:defRPr>
            </a:lvl5pPr>
            <a:lvl6pPr lvl="5" rtl="0">
              <a:buNone/>
              <a:defRPr>
                <a:solidFill>
                  <a:srgbClr val="F3F3F3"/>
                </a:solidFill>
              </a:defRPr>
            </a:lvl6pPr>
            <a:lvl7pPr lvl="6" rtl="0">
              <a:buNone/>
              <a:defRPr>
                <a:solidFill>
                  <a:srgbClr val="F3F3F3"/>
                </a:solidFill>
              </a:defRPr>
            </a:lvl7pPr>
            <a:lvl8pPr lvl="7" rtl="0">
              <a:buNone/>
              <a:defRPr>
                <a:solidFill>
                  <a:srgbClr val="F3F3F3"/>
                </a:solidFill>
              </a:defRPr>
            </a:lvl8pPr>
            <a:lvl9pPr lvl="8" rtl="0">
              <a:buNone/>
              <a:defRPr>
                <a:solidFill>
                  <a:srgbClr val="F3F3F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 corner purple" type="secHead">
  <p:cSld name="SECTION_HEADER">
    <p:bg>
      <p:bgPr>
        <a:solidFill>
          <a:srgbClr val="372861"/>
        </a:solidFill>
        <a:effectLst/>
      </p:bgPr>
    </p:bg>
    <p:spTree>
      <p:nvGrpSpPr>
        <p:cNvPr id="1" name="Shape 247"/>
        <p:cNvGrpSpPr/>
        <p:nvPr/>
      </p:nvGrpSpPr>
      <p:grpSpPr>
        <a:xfrm>
          <a:off x="0" y="0"/>
          <a:ext cx="0" cy="0"/>
          <a:chOff x="0" y="0"/>
          <a:chExt cx="0" cy="0"/>
        </a:xfrm>
      </p:grpSpPr>
      <p:sp>
        <p:nvSpPr>
          <p:cNvPr id="248" name="Google Shape;248;p44"/>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49" name="Google Shape;249;p4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50" name="Google Shape;250;p44"/>
          <p:cNvPicPr preferRelativeResize="0"/>
          <p:nvPr/>
        </p:nvPicPr>
        <p:blipFill rotWithShape="1">
          <a:blip r:embed="rId2">
            <a:alphaModFix/>
          </a:blip>
          <a:srcRect/>
          <a:stretch/>
        </p:blipFill>
        <p:spPr>
          <a:xfrm>
            <a:off x="0" y="2459325"/>
            <a:ext cx="4348375" cy="2684175"/>
          </a:xfrm>
          <a:prstGeom prst="rect">
            <a:avLst/>
          </a:prstGeom>
          <a:noFill/>
          <a:ln>
            <a:noFill/>
          </a:ln>
        </p:spPr>
      </p:pic>
      <p:sp>
        <p:nvSpPr>
          <p:cNvPr id="251" name="Google Shape;251;p44"/>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 corner pink">
  <p:cSld name="SECTION_HEADER_1">
    <p:bg>
      <p:bgPr>
        <a:solidFill>
          <a:srgbClr val="372861"/>
        </a:solidFill>
        <a:effectLst/>
      </p:bgPr>
    </p:bg>
    <p:spTree>
      <p:nvGrpSpPr>
        <p:cNvPr id="1" name="Shape 252"/>
        <p:cNvGrpSpPr/>
        <p:nvPr/>
      </p:nvGrpSpPr>
      <p:grpSpPr>
        <a:xfrm>
          <a:off x="0" y="0"/>
          <a:ext cx="0" cy="0"/>
          <a:chOff x="0" y="0"/>
          <a:chExt cx="0" cy="0"/>
        </a:xfrm>
      </p:grpSpPr>
      <p:sp>
        <p:nvSpPr>
          <p:cNvPr id="253" name="Google Shape;253;p45"/>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54" name="Google Shape;254;p45"/>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55" name="Google Shape;255;p45"/>
          <p:cNvPicPr preferRelativeResize="0"/>
          <p:nvPr/>
        </p:nvPicPr>
        <p:blipFill rotWithShape="1">
          <a:blip r:embed="rId2">
            <a:alphaModFix/>
          </a:blip>
          <a:srcRect/>
          <a:stretch/>
        </p:blipFill>
        <p:spPr>
          <a:xfrm>
            <a:off x="0" y="2459325"/>
            <a:ext cx="4348375" cy="2684175"/>
          </a:xfrm>
          <a:prstGeom prst="rect">
            <a:avLst/>
          </a:prstGeom>
          <a:noFill/>
          <a:ln>
            <a:noFill/>
          </a:ln>
        </p:spPr>
      </p:pic>
      <p:sp>
        <p:nvSpPr>
          <p:cNvPr id="256" name="Google Shape;256;p45"/>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 gray mark L">
  <p:cSld name="SECTION_HEADER_1_1">
    <p:bg>
      <p:bgPr>
        <a:solidFill>
          <a:schemeClr val="accent4"/>
        </a:solidFill>
        <a:effectLst/>
      </p:bgPr>
    </p:bg>
    <p:spTree>
      <p:nvGrpSpPr>
        <p:cNvPr id="1" name="Shape 257"/>
        <p:cNvGrpSpPr/>
        <p:nvPr/>
      </p:nvGrpSpPr>
      <p:grpSpPr>
        <a:xfrm>
          <a:off x="0" y="0"/>
          <a:ext cx="0" cy="0"/>
          <a:chOff x="0" y="0"/>
          <a:chExt cx="0" cy="0"/>
        </a:xfrm>
      </p:grpSpPr>
      <p:sp>
        <p:nvSpPr>
          <p:cNvPr id="258" name="Google Shape;258;p4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59" name="Google Shape;259;p46"/>
          <p:cNvPicPr preferRelativeResize="0"/>
          <p:nvPr/>
        </p:nvPicPr>
        <p:blipFill>
          <a:blip r:embed="rId2">
            <a:alphaModFix/>
          </a:blip>
          <a:stretch>
            <a:fillRect/>
          </a:stretch>
        </p:blipFill>
        <p:spPr>
          <a:xfrm>
            <a:off x="-1116225" y="-445450"/>
            <a:ext cx="6593225" cy="6334400"/>
          </a:xfrm>
          <a:prstGeom prst="rect">
            <a:avLst/>
          </a:prstGeom>
          <a:noFill/>
          <a:ln>
            <a:noFill/>
          </a:ln>
        </p:spPr>
      </p:pic>
      <p:sp>
        <p:nvSpPr>
          <p:cNvPr id="260" name="Google Shape;260;p46"/>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
        <p:nvSpPr>
          <p:cNvPr id="261" name="Google Shape;261;p46"/>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12121"/>
              </a:buClr>
              <a:buSzPts val="4200"/>
              <a:buFont typeface="Lato"/>
              <a:buNone/>
              <a:defRPr sz="4200" b="1">
                <a:solidFill>
                  <a:srgbClr val="212121"/>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pic>
        <p:nvPicPr>
          <p:cNvPr id="262" name="Google Shape;262;p46"/>
          <p:cNvPicPr preferRelativeResize="0"/>
          <p:nvPr/>
        </p:nvPicPr>
        <p:blipFill>
          <a:blip r:embed="rId2">
            <a:alphaModFix/>
          </a:blip>
          <a:stretch>
            <a:fillRect/>
          </a:stretch>
        </p:blipFill>
        <p:spPr>
          <a:xfrm>
            <a:off x="-1116225" y="-445450"/>
            <a:ext cx="6593225" cy="63344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learning designed ks cards">
  <p:cSld name="SECTION_HEADER_1_1_3">
    <p:bg>
      <p:bgPr>
        <a:solidFill>
          <a:srgbClr val="FFFFFF"/>
        </a:solidFill>
        <a:effectLst/>
      </p:bgPr>
    </p:bg>
    <p:spTree>
      <p:nvGrpSpPr>
        <p:cNvPr id="1" name="Shape 263"/>
        <p:cNvGrpSpPr/>
        <p:nvPr/>
      </p:nvGrpSpPr>
      <p:grpSpPr>
        <a:xfrm>
          <a:off x="0" y="0"/>
          <a:ext cx="0" cy="0"/>
          <a:chOff x="0" y="0"/>
          <a:chExt cx="0" cy="0"/>
        </a:xfrm>
      </p:grpSpPr>
      <p:sp>
        <p:nvSpPr>
          <p:cNvPr id="264" name="Google Shape;264;p47"/>
          <p:cNvSpPr/>
          <p:nvPr/>
        </p:nvSpPr>
        <p:spPr>
          <a:xfrm>
            <a:off x="-24650" y="-91125"/>
            <a:ext cx="9244800" cy="14025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47"/>
          <p:cNvSpPr txBox="1">
            <a:spLocks noGrp="1"/>
          </p:cNvSpPr>
          <p:nvPr>
            <p:ph type="title"/>
          </p:nvPr>
        </p:nvSpPr>
        <p:spPr>
          <a:xfrm>
            <a:off x="460950" y="2486150"/>
            <a:ext cx="8222100" cy="1012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212121"/>
              </a:buClr>
              <a:buSzPts val="3600"/>
              <a:buFont typeface="Lato"/>
              <a:buNone/>
              <a:defRPr sz="3600" b="1">
                <a:solidFill>
                  <a:srgbClr val="212121"/>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pic>
        <p:nvPicPr>
          <p:cNvPr id="267" name="Google Shape;267;p47"/>
          <p:cNvPicPr preferRelativeResize="0"/>
          <p:nvPr/>
        </p:nvPicPr>
        <p:blipFill>
          <a:blip r:embed="rId2">
            <a:alphaModFix/>
          </a:blip>
          <a:stretch>
            <a:fillRect/>
          </a:stretch>
        </p:blipFill>
        <p:spPr>
          <a:xfrm>
            <a:off x="6656300" y="3531984"/>
            <a:ext cx="2237050" cy="1130600"/>
          </a:xfrm>
          <a:prstGeom prst="rect">
            <a:avLst/>
          </a:prstGeom>
          <a:noFill/>
          <a:ln>
            <a:noFill/>
          </a:ln>
        </p:spPr>
      </p:pic>
      <p:sp>
        <p:nvSpPr>
          <p:cNvPr id="268" name="Google Shape;268;p47"/>
          <p:cNvSpPr txBox="1">
            <a:spLocks noGrp="1"/>
          </p:cNvSpPr>
          <p:nvPr>
            <p:ph type="subTitle" idx="1"/>
          </p:nvPr>
        </p:nvSpPr>
        <p:spPr>
          <a:xfrm>
            <a:off x="460950" y="3418675"/>
            <a:ext cx="6388200" cy="85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212121"/>
                </a:solidFill>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69" name="Google Shape;269;p47"/>
          <p:cNvSpPr txBox="1"/>
          <p:nvPr/>
        </p:nvSpPr>
        <p:spPr>
          <a:xfrm>
            <a:off x="504275" y="312275"/>
            <a:ext cx="4925100" cy="6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Lato"/>
                <a:ea typeface="Lato"/>
                <a:cs typeface="Lato"/>
                <a:sym typeface="Lato"/>
              </a:rPr>
              <a:t>Learning Designed: UDL Core Foundation</a:t>
            </a:r>
            <a:endParaRPr>
              <a:solidFill>
                <a:srgbClr val="FFFFFF"/>
              </a:solidFill>
              <a:latin typeface="Lato"/>
              <a:ea typeface="Lato"/>
              <a:cs typeface="Lato"/>
              <a:sym typeface="Lato"/>
            </a:endParaRPr>
          </a:p>
          <a:p>
            <a:pPr marL="0" lvl="0" indent="0" algn="l" rtl="0">
              <a:spcBef>
                <a:spcPts val="0"/>
              </a:spcBef>
              <a:spcAft>
                <a:spcPts val="0"/>
              </a:spcAft>
              <a:buNone/>
            </a:pPr>
            <a:r>
              <a:rPr lang="en" sz="2400" b="1">
                <a:solidFill>
                  <a:srgbClr val="FFFFFF"/>
                </a:solidFill>
                <a:latin typeface="Lato"/>
                <a:ea typeface="Lato"/>
                <a:cs typeface="Lato"/>
                <a:sym typeface="Lato"/>
              </a:rPr>
              <a:t>Knowledge Statement Cards</a:t>
            </a:r>
            <a:endParaRPr sz="2400" b="1">
              <a:solidFill>
                <a:srgbClr val="FFFFFF"/>
              </a:solidFill>
              <a:latin typeface="Lato"/>
              <a:ea typeface="Lato"/>
              <a:cs typeface="Lato"/>
              <a:sym typeface="Lato"/>
            </a:endParaRPr>
          </a:p>
        </p:txBody>
      </p:sp>
      <p:sp>
        <p:nvSpPr>
          <p:cNvPr id="270" name="Google Shape;270;p47"/>
          <p:cNvSpPr txBox="1"/>
          <p:nvPr/>
        </p:nvSpPr>
        <p:spPr>
          <a:xfrm>
            <a:off x="5635650" y="4695600"/>
            <a:ext cx="3333900" cy="2565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b="1">
                <a:solidFill>
                  <a:srgbClr val="212121"/>
                </a:solidFill>
                <a:latin typeface="Lato"/>
                <a:ea typeface="Lato"/>
                <a:cs typeface="Lato"/>
                <a:sym typeface="Lato"/>
              </a:rPr>
              <a:t>@LearningDsigned | learningdesigned.org</a:t>
            </a:r>
            <a:endParaRPr sz="1200" b="1">
              <a:solidFill>
                <a:srgbClr val="212121"/>
              </a:solidFill>
              <a:latin typeface="Lato"/>
              <a:ea typeface="Lato"/>
              <a:cs typeface="Lato"/>
              <a:sym typeface="La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learning designed ks cards 1">
  <p:cSld name="SECTION_HEADER_1_1_3_1">
    <p:bg>
      <p:bgPr>
        <a:solidFill>
          <a:srgbClr val="FFFFFF"/>
        </a:solidFill>
        <a:effectLst/>
      </p:bgPr>
    </p:bg>
    <p:spTree>
      <p:nvGrpSpPr>
        <p:cNvPr id="1" name="Shape 271"/>
        <p:cNvGrpSpPr/>
        <p:nvPr/>
      </p:nvGrpSpPr>
      <p:grpSpPr>
        <a:xfrm>
          <a:off x="0" y="0"/>
          <a:ext cx="0" cy="0"/>
          <a:chOff x="0" y="0"/>
          <a:chExt cx="0" cy="0"/>
        </a:xfrm>
      </p:grpSpPr>
      <p:sp>
        <p:nvSpPr>
          <p:cNvPr id="272" name="Google Shape;272;p48"/>
          <p:cNvSpPr/>
          <p:nvPr/>
        </p:nvSpPr>
        <p:spPr>
          <a:xfrm>
            <a:off x="-24650" y="-76200"/>
            <a:ext cx="9244800" cy="2965500"/>
          </a:xfrm>
          <a:prstGeom prst="rect">
            <a:avLst/>
          </a:pr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74" name="Google Shape;274;p48"/>
          <p:cNvPicPr preferRelativeResize="0"/>
          <p:nvPr/>
        </p:nvPicPr>
        <p:blipFill>
          <a:blip r:embed="rId2">
            <a:alphaModFix/>
          </a:blip>
          <a:stretch>
            <a:fillRect/>
          </a:stretch>
        </p:blipFill>
        <p:spPr>
          <a:xfrm>
            <a:off x="360400" y="3183800"/>
            <a:ext cx="3474625" cy="1756075"/>
          </a:xfrm>
          <a:prstGeom prst="rect">
            <a:avLst/>
          </a:prstGeom>
          <a:noFill/>
          <a:ln>
            <a:noFill/>
          </a:ln>
        </p:spPr>
      </p:pic>
      <p:sp>
        <p:nvSpPr>
          <p:cNvPr id="275" name="Google Shape;275;p48"/>
          <p:cNvSpPr txBox="1"/>
          <p:nvPr/>
        </p:nvSpPr>
        <p:spPr>
          <a:xfrm>
            <a:off x="504275" y="999250"/>
            <a:ext cx="8284500" cy="9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Lato"/>
                <a:ea typeface="Lato"/>
                <a:cs typeface="Lato"/>
                <a:sym typeface="Lato"/>
              </a:rPr>
              <a:t>Learning Designed: UDL Core Foundation</a:t>
            </a:r>
            <a:endParaRPr sz="2400">
              <a:solidFill>
                <a:srgbClr val="FFFFFF"/>
              </a:solidFill>
              <a:latin typeface="Lato"/>
              <a:ea typeface="Lato"/>
              <a:cs typeface="Lato"/>
              <a:sym typeface="Lato"/>
            </a:endParaRPr>
          </a:p>
          <a:p>
            <a:pPr marL="0" lvl="0" indent="0" algn="l" rtl="0">
              <a:spcBef>
                <a:spcPts val="0"/>
              </a:spcBef>
              <a:spcAft>
                <a:spcPts val="0"/>
              </a:spcAft>
              <a:buNone/>
            </a:pPr>
            <a:r>
              <a:rPr lang="en" sz="4800" b="1">
                <a:solidFill>
                  <a:srgbClr val="FFFFFF"/>
                </a:solidFill>
                <a:latin typeface="Lato"/>
                <a:ea typeface="Lato"/>
                <a:cs typeface="Lato"/>
                <a:sym typeface="Lato"/>
              </a:rPr>
              <a:t>Knowledge Statement Cards</a:t>
            </a:r>
            <a:endParaRPr sz="4800" b="1">
              <a:solidFill>
                <a:srgbClr val="FFFFFF"/>
              </a:solidFill>
              <a:latin typeface="Lato"/>
              <a:ea typeface="Lato"/>
              <a:cs typeface="Lato"/>
              <a:sym typeface="Lato"/>
            </a:endParaRPr>
          </a:p>
        </p:txBody>
      </p:sp>
      <p:sp>
        <p:nvSpPr>
          <p:cNvPr id="276" name="Google Shape;276;p48"/>
          <p:cNvSpPr txBox="1"/>
          <p:nvPr/>
        </p:nvSpPr>
        <p:spPr>
          <a:xfrm>
            <a:off x="3701550" y="4543200"/>
            <a:ext cx="5191800" cy="2565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800" b="1">
                <a:solidFill>
                  <a:srgbClr val="212121"/>
                </a:solidFill>
                <a:latin typeface="Lato"/>
                <a:ea typeface="Lato"/>
                <a:cs typeface="Lato"/>
                <a:sym typeface="Lato"/>
              </a:rPr>
              <a:t>@LearningDsigned  |  learningdesigned.org</a:t>
            </a:r>
            <a:endParaRPr sz="1800" b="1">
              <a:solidFill>
                <a:srgbClr val="212121"/>
              </a:solidFill>
              <a:latin typeface="Lato"/>
              <a:ea typeface="Lato"/>
              <a:cs typeface="Lato"/>
              <a:sym typeface="La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 purple mark L">
  <p:cSld name="SECTION_HEADER_1_1_2">
    <p:bg>
      <p:bgPr>
        <a:solidFill>
          <a:srgbClr val="372861"/>
        </a:solidFill>
        <a:effectLst/>
      </p:bgPr>
    </p:bg>
    <p:spTree>
      <p:nvGrpSpPr>
        <p:cNvPr id="1" name="Shape 277"/>
        <p:cNvGrpSpPr/>
        <p:nvPr/>
      </p:nvGrpSpPr>
      <p:grpSpPr>
        <a:xfrm>
          <a:off x="0" y="0"/>
          <a:ext cx="0" cy="0"/>
          <a:chOff x="0" y="0"/>
          <a:chExt cx="0" cy="0"/>
        </a:xfrm>
      </p:grpSpPr>
      <p:sp>
        <p:nvSpPr>
          <p:cNvPr id="278" name="Google Shape;278;p49"/>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Font typeface="Lato"/>
              <a:buNone/>
              <a:defRPr sz="4200" b="1">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79" name="Google Shape;279;p49"/>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80" name="Google Shape;280;p49"/>
          <p:cNvPicPr preferRelativeResize="0"/>
          <p:nvPr/>
        </p:nvPicPr>
        <p:blipFill>
          <a:blip r:embed="rId2">
            <a:alphaModFix/>
          </a:blip>
          <a:stretch>
            <a:fillRect/>
          </a:stretch>
        </p:blipFill>
        <p:spPr>
          <a:xfrm>
            <a:off x="-1116225" y="-445450"/>
            <a:ext cx="6593225" cy="6334400"/>
          </a:xfrm>
          <a:prstGeom prst="rect">
            <a:avLst/>
          </a:prstGeom>
          <a:noFill/>
          <a:ln>
            <a:noFill/>
          </a:ln>
        </p:spPr>
      </p:pic>
      <p:sp>
        <p:nvSpPr>
          <p:cNvPr id="281" name="Google Shape;281;p49"/>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 gray mark R">
  <p:cSld name="SECTION_HEADER_1_1_1">
    <p:bg>
      <p:bgPr>
        <a:solidFill>
          <a:schemeClr val="accent4"/>
        </a:solidFill>
        <a:effectLst/>
      </p:bgPr>
    </p:bg>
    <p:spTree>
      <p:nvGrpSpPr>
        <p:cNvPr id="1" name="Shape 282"/>
        <p:cNvGrpSpPr/>
        <p:nvPr/>
      </p:nvGrpSpPr>
      <p:grpSpPr>
        <a:xfrm>
          <a:off x="0" y="0"/>
          <a:ext cx="0" cy="0"/>
          <a:chOff x="0" y="0"/>
          <a:chExt cx="0" cy="0"/>
        </a:xfrm>
      </p:grpSpPr>
      <p:sp>
        <p:nvSpPr>
          <p:cNvPr id="283" name="Google Shape;283;p50"/>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200"/>
              <a:buFont typeface="Lato"/>
              <a:buNone/>
              <a:defRPr sz="4200" b="1">
                <a:solidFill>
                  <a:srgbClr val="000000"/>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284" name="Google Shape;284;p5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285" name="Google Shape;285;p50"/>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286" name="Google Shape;286;p50"/>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alt - bottom bar with mark">
  <p:cSld name="SECTION_HEADER_1_1_1_2">
    <p:bg>
      <p:bgPr>
        <a:solidFill>
          <a:schemeClr val="accent4"/>
        </a:solidFill>
        <a:effectLst/>
      </p:bgPr>
    </p:bg>
    <p:spTree>
      <p:nvGrpSpPr>
        <p:cNvPr id="1" name="Shape 287"/>
        <p:cNvGrpSpPr/>
        <p:nvPr/>
      </p:nvGrpSpPr>
      <p:grpSpPr>
        <a:xfrm>
          <a:off x="0" y="0"/>
          <a:ext cx="0" cy="0"/>
          <a:chOff x="0" y="0"/>
          <a:chExt cx="0" cy="0"/>
        </a:xfrm>
      </p:grpSpPr>
      <p:sp>
        <p:nvSpPr>
          <p:cNvPr id="288" name="Google Shape;288;p51"/>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0000"/>
              </a:buClr>
              <a:buSzPts val="4200"/>
              <a:buFont typeface="Lato"/>
              <a:buNone/>
              <a:defRPr sz="4200" b="1">
                <a:solidFill>
                  <a:srgbClr val="000000"/>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
        <p:nvSpPr>
          <p:cNvPr id="289" name="Google Shape;289;p5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90" name="Google Shape;290;p51"/>
          <p:cNvSpPr/>
          <p:nvPr/>
        </p:nvSpPr>
        <p:spPr>
          <a:xfrm>
            <a:off x="0" y="3078150"/>
            <a:ext cx="9152700" cy="2065200"/>
          </a:xfrm>
          <a:prstGeom prst="rect">
            <a:avLst/>
          </a:prstGeom>
          <a:solidFill>
            <a:srgbClr val="E0E1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1" name="Google Shape;291;p51"/>
          <p:cNvPicPr preferRelativeResize="0"/>
          <p:nvPr/>
        </p:nvPicPr>
        <p:blipFill rotWithShape="1">
          <a:blip r:embed="rId2">
            <a:alphaModFix/>
          </a:blip>
          <a:srcRect l="9" r="9"/>
          <a:stretch/>
        </p:blipFill>
        <p:spPr>
          <a:xfrm>
            <a:off x="6049350" y="2762200"/>
            <a:ext cx="2819275" cy="2708625"/>
          </a:xfrm>
          <a:prstGeom prst="rect">
            <a:avLst/>
          </a:prstGeom>
          <a:noFill/>
          <a:ln>
            <a:noFill/>
          </a:ln>
        </p:spPr>
      </p:pic>
      <p:sp>
        <p:nvSpPr>
          <p:cNvPr id="292" name="Google Shape;292;p51"/>
          <p:cNvSpPr txBox="1"/>
          <p:nvPr/>
        </p:nvSpPr>
        <p:spPr>
          <a:xfrm>
            <a:off x="5238225" y="49319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 purple mark R">
  <p:cSld name="SECTION_HEADER_1_1_1_1">
    <p:bg>
      <p:bgPr>
        <a:solidFill>
          <a:srgbClr val="372861"/>
        </a:solidFill>
        <a:effectLst/>
      </p:bgPr>
    </p:bg>
    <p:spTree>
      <p:nvGrpSpPr>
        <p:cNvPr id="1" name="Shape 293"/>
        <p:cNvGrpSpPr/>
        <p:nvPr/>
      </p:nvGrpSpPr>
      <p:grpSpPr>
        <a:xfrm>
          <a:off x="0" y="0"/>
          <a:ext cx="0" cy="0"/>
          <a:chOff x="0" y="0"/>
          <a:chExt cx="0" cy="0"/>
        </a:xfrm>
      </p:grpSpPr>
      <p:pic>
        <p:nvPicPr>
          <p:cNvPr id="294" name="Google Shape;294;p52"/>
          <p:cNvPicPr preferRelativeResize="0"/>
          <p:nvPr/>
        </p:nvPicPr>
        <p:blipFill>
          <a:blip r:embed="rId2">
            <a:alphaModFix/>
          </a:blip>
          <a:stretch>
            <a:fillRect/>
          </a:stretch>
        </p:blipFill>
        <p:spPr>
          <a:xfrm>
            <a:off x="2950450" y="-445450"/>
            <a:ext cx="6593225" cy="6334400"/>
          </a:xfrm>
          <a:prstGeom prst="rect">
            <a:avLst/>
          </a:prstGeom>
          <a:noFill/>
          <a:ln>
            <a:noFill/>
          </a:ln>
        </p:spPr>
      </p:pic>
      <p:sp>
        <p:nvSpPr>
          <p:cNvPr id="295" name="Google Shape;295;p52"/>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296" name="Google Shape;296;p52"/>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
        <p:nvSpPr>
          <p:cNvPr id="297" name="Google Shape;297;p52"/>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4200"/>
              <a:buFont typeface="Lato"/>
              <a:buNone/>
              <a:defRPr sz="4200" b="1">
                <a:solidFill>
                  <a:srgbClr val="FFFFFF"/>
                </a:solidFill>
                <a:latin typeface="Lato"/>
                <a:ea typeface="Lato"/>
                <a:cs typeface="Lato"/>
                <a:sym typeface="Lato"/>
              </a:defRPr>
            </a:lvl1pPr>
            <a:lvl2pPr lvl="1" rtl="0">
              <a:spcBef>
                <a:spcPts val="0"/>
              </a:spcBef>
              <a:spcAft>
                <a:spcPts val="0"/>
              </a:spcAft>
              <a:buClr>
                <a:srgbClr val="000000"/>
              </a:buClr>
              <a:buSzPts val="4200"/>
              <a:buNone/>
              <a:defRPr sz="4200">
                <a:solidFill>
                  <a:srgbClr val="000000"/>
                </a:solidFill>
              </a:defRPr>
            </a:lvl2pPr>
            <a:lvl3pPr lvl="2" rtl="0">
              <a:spcBef>
                <a:spcPts val="0"/>
              </a:spcBef>
              <a:spcAft>
                <a:spcPts val="0"/>
              </a:spcAft>
              <a:buClr>
                <a:srgbClr val="000000"/>
              </a:buClr>
              <a:buSzPts val="4200"/>
              <a:buNone/>
              <a:defRPr sz="4200">
                <a:solidFill>
                  <a:srgbClr val="000000"/>
                </a:solidFill>
              </a:defRPr>
            </a:lvl3pPr>
            <a:lvl4pPr lvl="3" rtl="0">
              <a:spcBef>
                <a:spcPts val="0"/>
              </a:spcBef>
              <a:spcAft>
                <a:spcPts val="0"/>
              </a:spcAft>
              <a:buClr>
                <a:srgbClr val="000000"/>
              </a:buClr>
              <a:buSzPts val="4200"/>
              <a:buNone/>
              <a:defRPr sz="4200">
                <a:solidFill>
                  <a:srgbClr val="000000"/>
                </a:solidFill>
              </a:defRPr>
            </a:lvl4pPr>
            <a:lvl5pPr lvl="4" rtl="0">
              <a:spcBef>
                <a:spcPts val="0"/>
              </a:spcBef>
              <a:spcAft>
                <a:spcPts val="0"/>
              </a:spcAft>
              <a:buClr>
                <a:srgbClr val="000000"/>
              </a:buClr>
              <a:buSzPts val="4200"/>
              <a:buNone/>
              <a:defRPr sz="4200">
                <a:solidFill>
                  <a:srgbClr val="000000"/>
                </a:solidFill>
              </a:defRPr>
            </a:lvl5pPr>
            <a:lvl6pPr lvl="5" rtl="0">
              <a:spcBef>
                <a:spcPts val="0"/>
              </a:spcBef>
              <a:spcAft>
                <a:spcPts val="0"/>
              </a:spcAft>
              <a:buClr>
                <a:srgbClr val="000000"/>
              </a:buClr>
              <a:buSzPts val="4200"/>
              <a:buNone/>
              <a:defRPr sz="4200">
                <a:solidFill>
                  <a:srgbClr val="000000"/>
                </a:solidFill>
              </a:defRPr>
            </a:lvl6pPr>
            <a:lvl7pPr lvl="6" rtl="0">
              <a:spcBef>
                <a:spcPts val="0"/>
              </a:spcBef>
              <a:spcAft>
                <a:spcPts val="0"/>
              </a:spcAft>
              <a:buClr>
                <a:srgbClr val="000000"/>
              </a:buClr>
              <a:buSzPts val="4200"/>
              <a:buNone/>
              <a:defRPr sz="4200">
                <a:solidFill>
                  <a:srgbClr val="000000"/>
                </a:solidFill>
              </a:defRPr>
            </a:lvl7pPr>
            <a:lvl8pPr lvl="7" rtl="0">
              <a:spcBef>
                <a:spcPts val="0"/>
              </a:spcBef>
              <a:spcAft>
                <a:spcPts val="0"/>
              </a:spcAft>
              <a:buClr>
                <a:srgbClr val="000000"/>
              </a:buClr>
              <a:buSzPts val="4200"/>
              <a:buNone/>
              <a:defRPr sz="4200">
                <a:solidFill>
                  <a:srgbClr val="000000"/>
                </a:solidFill>
              </a:defRPr>
            </a:lvl8pPr>
            <a:lvl9pPr lvl="8" rtl="0">
              <a:spcBef>
                <a:spcPts val="0"/>
              </a:spcBef>
              <a:spcAft>
                <a:spcPts val="0"/>
              </a:spcAft>
              <a:buClr>
                <a:srgbClr val="000000"/>
              </a:buClr>
              <a:buSzPts val="4200"/>
              <a:buNone/>
              <a:defRPr sz="4200">
                <a:solidFill>
                  <a:srgbClr val="000000"/>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 top">
  <p:cSld name="TITLE_AND_BODY_1">
    <p:bg>
      <p:bgPr>
        <a:solidFill>
          <a:schemeClr val="accent4"/>
        </a:solidFill>
        <a:effectLst/>
      </p:bgPr>
    </p:bg>
    <p:spTree>
      <p:nvGrpSpPr>
        <p:cNvPr id="1" name="Shape 298"/>
        <p:cNvGrpSpPr/>
        <p:nvPr/>
      </p:nvGrpSpPr>
      <p:grpSpPr>
        <a:xfrm>
          <a:off x="0" y="0"/>
          <a:ext cx="0" cy="0"/>
          <a:chOff x="0" y="0"/>
          <a:chExt cx="0" cy="0"/>
        </a:xfrm>
      </p:grpSpPr>
      <p:sp>
        <p:nvSpPr>
          <p:cNvPr id="299" name="Google Shape;299;p53"/>
          <p:cNvSpPr/>
          <p:nvPr/>
        </p:nvSpPr>
        <p:spPr>
          <a:xfrm>
            <a:off x="-35625" y="-36525"/>
            <a:ext cx="9237000" cy="10344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3"/>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1" name="Google Shape;301;p53"/>
          <p:cNvSpPr txBox="1">
            <a:spLocks noGrp="1"/>
          </p:cNvSpPr>
          <p:nvPr>
            <p:ph type="body" idx="1"/>
          </p:nvPr>
        </p:nvSpPr>
        <p:spPr>
          <a:xfrm>
            <a:off x="471900" y="1385675"/>
            <a:ext cx="8222100" cy="2710200"/>
          </a:xfrm>
          <a:prstGeom prst="rect">
            <a:avLst/>
          </a:prstGeom>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914400" lvl="1" indent="-361950" rtl="0">
              <a:lnSpc>
                <a:spcPct val="100000"/>
              </a:lnSpc>
              <a:spcBef>
                <a:spcPts val="1600"/>
              </a:spcBef>
              <a:spcAft>
                <a:spcPts val="0"/>
              </a:spcAft>
              <a:buClr>
                <a:srgbClr val="434343"/>
              </a:buClr>
              <a:buSzPts val="2100"/>
              <a:buFont typeface="Lato"/>
              <a:buChar char="○"/>
              <a:defRPr sz="2100">
                <a:solidFill>
                  <a:srgbClr val="434343"/>
                </a:solidFill>
                <a:latin typeface="Lato"/>
                <a:ea typeface="Lato"/>
                <a:cs typeface="Lato"/>
                <a:sym typeface="Lato"/>
              </a:defRPr>
            </a:lvl2pPr>
            <a:lvl3pPr marL="1371600" lvl="2" indent="-342900" rtl="0">
              <a:lnSpc>
                <a:spcPct val="100000"/>
              </a:lnSpc>
              <a:spcBef>
                <a:spcPts val="1600"/>
              </a:spcBef>
              <a:spcAft>
                <a:spcPts val="0"/>
              </a:spcAft>
              <a:buClr>
                <a:srgbClr val="434343"/>
              </a:buClr>
              <a:buSzPts val="1800"/>
              <a:buFont typeface="Lato"/>
              <a:buChar char="■"/>
              <a:defRPr sz="1800">
                <a:solidFill>
                  <a:srgbClr val="434343"/>
                </a:solidFill>
                <a:latin typeface="Lato"/>
                <a:ea typeface="Lato"/>
                <a:cs typeface="Lato"/>
                <a:sym typeface="Lato"/>
              </a:defRPr>
            </a:lvl3pPr>
            <a:lvl4pPr marL="1828800" lvl="3" indent="-330200" rtl="0">
              <a:lnSpc>
                <a:spcPct val="100000"/>
              </a:lnSpc>
              <a:spcBef>
                <a:spcPts val="1600"/>
              </a:spcBef>
              <a:spcAft>
                <a:spcPts val="0"/>
              </a:spcAft>
              <a:buClr>
                <a:srgbClr val="434343"/>
              </a:buClr>
              <a:buSzPts val="1600"/>
              <a:buFont typeface="Lato"/>
              <a:buChar char="●"/>
              <a:defRPr>
                <a:solidFill>
                  <a:srgbClr val="434343"/>
                </a:solidFill>
                <a:latin typeface="Lato"/>
                <a:ea typeface="Lato"/>
                <a:cs typeface="Lato"/>
                <a:sym typeface="Lato"/>
              </a:defRPr>
            </a:lvl4pPr>
            <a:lvl5pPr marL="2286000" lvl="4"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rtl="0">
              <a:lnSpc>
                <a:spcPct val="100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302" name="Google Shape;302;p53"/>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3" name="Google Shape;303;p53"/>
          <p:cNvSpPr txBox="1"/>
          <p:nvPr/>
        </p:nvSpPr>
        <p:spPr>
          <a:xfrm>
            <a:off x="114300" y="4779450"/>
            <a:ext cx="33339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212121"/>
                </a:solidFill>
                <a:latin typeface="Lato"/>
                <a:ea typeface="Lato"/>
                <a:cs typeface="Lato"/>
                <a:sym typeface="Lato"/>
              </a:rPr>
              <a:t>@learningDsigned | learningdesigned.org</a:t>
            </a:r>
            <a:endParaRPr sz="1200" b="1">
              <a:solidFill>
                <a:srgbClr val="212121"/>
              </a:solidFill>
              <a:latin typeface="Lato"/>
              <a:ea typeface="Lato"/>
              <a:cs typeface="Lato"/>
              <a:sym typeface="Lato"/>
            </a:endParaRPr>
          </a:p>
        </p:txBody>
      </p:sp>
      <p:sp>
        <p:nvSpPr>
          <p:cNvPr id="304" name="Google Shape;304;p53"/>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 side">
  <p:cSld name="TITLE_AND_BODY_1_1">
    <p:bg>
      <p:bgPr>
        <a:solidFill>
          <a:schemeClr val="accent4"/>
        </a:solidFill>
        <a:effectLst/>
      </p:bgPr>
    </p:bg>
    <p:spTree>
      <p:nvGrpSpPr>
        <p:cNvPr id="1" name="Shape 305"/>
        <p:cNvGrpSpPr/>
        <p:nvPr/>
      </p:nvGrpSpPr>
      <p:grpSpPr>
        <a:xfrm>
          <a:off x="0" y="0"/>
          <a:ext cx="0" cy="0"/>
          <a:chOff x="0" y="0"/>
          <a:chExt cx="0" cy="0"/>
        </a:xfrm>
      </p:grpSpPr>
      <p:sp>
        <p:nvSpPr>
          <p:cNvPr id="306" name="Google Shape;306;p54"/>
          <p:cNvSpPr/>
          <p:nvPr/>
        </p:nvSpPr>
        <p:spPr>
          <a:xfrm rot="5400000">
            <a:off x="-2233825" y="2040600"/>
            <a:ext cx="5156400" cy="10623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4"/>
          <p:cNvSpPr txBox="1">
            <a:spLocks noGrp="1"/>
          </p:cNvSpPr>
          <p:nvPr>
            <p:ph type="title"/>
          </p:nvPr>
        </p:nvSpPr>
        <p:spPr>
          <a:xfrm>
            <a:off x="1233900" y="357725"/>
            <a:ext cx="76953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None/>
              <a:defRPr>
                <a:solidFill>
                  <a:schemeClr val="dk2"/>
                </a:solidFill>
              </a:defRPr>
            </a:lvl2pPr>
            <a:lvl3pPr lvl="2" rtl="0">
              <a:spcBef>
                <a:spcPts val="0"/>
              </a:spcBef>
              <a:spcAft>
                <a:spcPts val="0"/>
              </a:spcAft>
              <a:buClr>
                <a:schemeClr val="dk2"/>
              </a:buClr>
              <a:buSzPts val="3200"/>
              <a:buNone/>
              <a:defRPr>
                <a:solidFill>
                  <a:schemeClr val="dk2"/>
                </a:solidFill>
              </a:defRPr>
            </a:lvl3pPr>
            <a:lvl4pPr lvl="3" rtl="0">
              <a:spcBef>
                <a:spcPts val="0"/>
              </a:spcBef>
              <a:spcAft>
                <a:spcPts val="0"/>
              </a:spcAft>
              <a:buClr>
                <a:schemeClr val="dk2"/>
              </a:buClr>
              <a:buSzPts val="3200"/>
              <a:buNone/>
              <a:defRPr>
                <a:solidFill>
                  <a:schemeClr val="dk2"/>
                </a:solidFill>
              </a:defRPr>
            </a:lvl4pPr>
            <a:lvl5pPr lvl="4" rtl="0">
              <a:spcBef>
                <a:spcPts val="0"/>
              </a:spcBef>
              <a:spcAft>
                <a:spcPts val="0"/>
              </a:spcAft>
              <a:buClr>
                <a:schemeClr val="dk2"/>
              </a:buClr>
              <a:buSzPts val="3200"/>
              <a:buNone/>
              <a:defRPr>
                <a:solidFill>
                  <a:schemeClr val="dk2"/>
                </a:solidFill>
              </a:defRPr>
            </a:lvl5pPr>
            <a:lvl6pPr lvl="5" rtl="0">
              <a:spcBef>
                <a:spcPts val="0"/>
              </a:spcBef>
              <a:spcAft>
                <a:spcPts val="0"/>
              </a:spcAft>
              <a:buClr>
                <a:schemeClr val="dk2"/>
              </a:buClr>
              <a:buSzPts val="3200"/>
              <a:buNone/>
              <a:defRPr>
                <a:solidFill>
                  <a:schemeClr val="dk2"/>
                </a:solidFill>
              </a:defRPr>
            </a:lvl6pPr>
            <a:lvl7pPr lvl="6" rtl="0">
              <a:spcBef>
                <a:spcPts val="0"/>
              </a:spcBef>
              <a:spcAft>
                <a:spcPts val="0"/>
              </a:spcAft>
              <a:buClr>
                <a:schemeClr val="dk2"/>
              </a:buClr>
              <a:buSzPts val="3200"/>
              <a:buNone/>
              <a:defRPr>
                <a:solidFill>
                  <a:schemeClr val="dk2"/>
                </a:solidFill>
              </a:defRPr>
            </a:lvl7pPr>
            <a:lvl8pPr lvl="7" rtl="0">
              <a:spcBef>
                <a:spcPts val="0"/>
              </a:spcBef>
              <a:spcAft>
                <a:spcPts val="0"/>
              </a:spcAft>
              <a:buClr>
                <a:schemeClr val="dk2"/>
              </a:buClr>
              <a:buSzPts val="3200"/>
              <a:buNone/>
              <a:defRPr>
                <a:solidFill>
                  <a:schemeClr val="dk2"/>
                </a:solidFill>
              </a:defRPr>
            </a:lvl8pPr>
            <a:lvl9pPr lvl="8" rtl="0">
              <a:spcBef>
                <a:spcPts val="0"/>
              </a:spcBef>
              <a:spcAft>
                <a:spcPts val="0"/>
              </a:spcAft>
              <a:buClr>
                <a:schemeClr val="dk2"/>
              </a:buClr>
              <a:buSzPts val="3200"/>
              <a:buNone/>
              <a:defRPr>
                <a:solidFill>
                  <a:schemeClr val="dk2"/>
                </a:solidFill>
              </a:defRPr>
            </a:lvl9pPr>
          </a:lstStyle>
          <a:p>
            <a:endParaRPr/>
          </a:p>
        </p:txBody>
      </p:sp>
      <p:sp>
        <p:nvSpPr>
          <p:cNvPr id="308" name="Google Shape;308;p54"/>
          <p:cNvSpPr txBox="1">
            <a:spLocks noGrp="1"/>
          </p:cNvSpPr>
          <p:nvPr>
            <p:ph type="body" idx="1"/>
          </p:nvPr>
        </p:nvSpPr>
        <p:spPr>
          <a:xfrm>
            <a:off x="1233900" y="1385675"/>
            <a:ext cx="7695300" cy="2710200"/>
          </a:xfrm>
          <a:prstGeom prst="rect">
            <a:avLst/>
          </a:prstGeom>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rgbClr val="434343"/>
              </a:buClr>
              <a:buSzPts val="2400"/>
              <a:buFont typeface="Lato"/>
              <a:buChar char="●"/>
              <a:defRPr>
                <a:solidFill>
                  <a:srgbClr val="434343"/>
                </a:solidFill>
                <a:latin typeface="Lato"/>
                <a:ea typeface="Lato"/>
                <a:cs typeface="Lato"/>
                <a:sym typeface="Lato"/>
              </a:defRPr>
            </a:lvl1pPr>
            <a:lvl2pPr marL="914400" lvl="1" indent="-361950" rtl="0">
              <a:lnSpc>
                <a:spcPct val="100000"/>
              </a:lnSpc>
              <a:spcBef>
                <a:spcPts val="1600"/>
              </a:spcBef>
              <a:spcAft>
                <a:spcPts val="0"/>
              </a:spcAft>
              <a:buClr>
                <a:srgbClr val="434343"/>
              </a:buClr>
              <a:buSzPts val="2100"/>
              <a:buFont typeface="Lato"/>
              <a:buChar char="○"/>
              <a:defRPr sz="2100">
                <a:solidFill>
                  <a:srgbClr val="434343"/>
                </a:solidFill>
                <a:latin typeface="Lato"/>
                <a:ea typeface="Lato"/>
                <a:cs typeface="Lato"/>
                <a:sym typeface="Lato"/>
              </a:defRPr>
            </a:lvl2pPr>
            <a:lvl3pPr marL="1371600" lvl="2" indent="-342900" rtl="0">
              <a:lnSpc>
                <a:spcPct val="100000"/>
              </a:lnSpc>
              <a:spcBef>
                <a:spcPts val="1600"/>
              </a:spcBef>
              <a:spcAft>
                <a:spcPts val="0"/>
              </a:spcAft>
              <a:buClr>
                <a:srgbClr val="434343"/>
              </a:buClr>
              <a:buSzPts val="1800"/>
              <a:buFont typeface="Lato"/>
              <a:buChar char="■"/>
              <a:defRPr sz="1800">
                <a:solidFill>
                  <a:srgbClr val="434343"/>
                </a:solidFill>
                <a:latin typeface="Lato"/>
                <a:ea typeface="Lato"/>
                <a:cs typeface="Lato"/>
                <a:sym typeface="Lato"/>
              </a:defRPr>
            </a:lvl3pPr>
            <a:lvl4pPr marL="1828800" lvl="3" indent="-330200" rtl="0">
              <a:lnSpc>
                <a:spcPct val="100000"/>
              </a:lnSpc>
              <a:spcBef>
                <a:spcPts val="1600"/>
              </a:spcBef>
              <a:spcAft>
                <a:spcPts val="0"/>
              </a:spcAft>
              <a:buClr>
                <a:srgbClr val="434343"/>
              </a:buClr>
              <a:buSzPts val="1600"/>
              <a:buFont typeface="Lato"/>
              <a:buChar char="●"/>
              <a:defRPr>
                <a:solidFill>
                  <a:srgbClr val="434343"/>
                </a:solidFill>
                <a:latin typeface="Lato"/>
                <a:ea typeface="Lato"/>
                <a:cs typeface="Lato"/>
                <a:sym typeface="Lato"/>
              </a:defRPr>
            </a:lvl4pPr>
            <a:lvl5pPr marL="2286000" lvl="4"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rtl="0">
              <a:lnSpc>
                <a:spcPct val="100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rtl="0">
              <a:lnSpc>
                <a:spcPct val="100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309" name="Google Shape;309;p5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10" name="Google Shape;310;p54"/>
          <p:cNvGrpSpPr/>
          <p:nvPr/>
        </p:nvGrpSpPr>
        <p:grpSpPr>
          <a:xfrm>
            <a:off x="152400" y="4779450"/>
            <a:ext cx="3571875" cy="273600"/>
            <a:chOff x="152400" y="4779450"/>
            <a:chExt cx="3571875" cy="273600"/>
          </a:xfrm>
        </p:grpSpPr>
        <p:pic>
          <p:nvPicPr>
            <p:cNvPr id="311" name="Google Shape;311;p54"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312" name="Google Shape;312;p54"/>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313" name="Google Shape;313;p54"/>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 top">
  <p:cSld name="TITLE_AND_TWO_COLUMNS_1">
    <p:bg>
      <p:bgPr>
        <a:solidFill>
          <a:schemeClr val="accent4"/>
        </a:solidFill>
        <a:effectLst/>
      </p:bgPr>
    </p:bg>
    <p:spTree>
      <p:nvGrpSpPr>
        <p:cNvPr id="1" name="Shape 314"/>
        <p:cNvGrpSpPr/>
        <p:nvPr/>
      </p:nvGrpSpPr>
      <p:grpSpPr>
        <a:xfrm>
          <a:off x="0" y="0"/>
          <a:ext cx="0" cy="0"/>
          <a:chOff x="0" y="0"/>
          <a:chExt cx="0" cy="0"/>
        </a:xfrm>
      </p:grpSpPr>
      <p:sp>
        <p:nvSpPr>
          <p:cNvPr id="315" name="Google Shape;315;p55"/>
          <p:cNvSpPr/>
          <p:nvPr/>
        </p:nvSpPr>
        <p:spPr>
          <a:xfrm>
            <a:off x="-74950" y="-36525"/>
            <a:ext cx="9227700" cy="13230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5"/>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Font typeface="Lato"/>
              <a:buNone/>
              <a:defRPr b="1">
                <a:latin typeface="Lato"/>
                <a:ea typeface="Lato"/>
                <a:cs typeface="Lato"/>
                <a:sym typeface="Lato"/>
              </a:defRPr>
            </a:lvl1pPr>
            <a:lvl2pPr lvl="1" rtl="0">
              <a:spcBef>
                <a:spcPts val="0"/>
              </a:spcBef>
              <a:spcAft>
                <a:spcPts val="0"/>
              </a:spcAft>
              <a:buSzPts val="3200"/>
              <a:buFont typeface="Lato"/>
              <a:buNone/>
              <a:defRPr b="1">
                <a:latin typeface="Lato"/>
                <a:ea typeface="Lato"/>
                <a:cs typeface="Lato"/>
                <a:sym typeface="Lato"/>
              </a:defRPr>
            </a:lvl2pPr>
            <a:lvl3pPr lvl="2" rtl="0">
              <a:spcBef>
                <a:spcPts val="0"/>
              </a:spcBef>
              <a:spcAft>
                <a:spcPts val="0"/>
              </a:spcAft>
              <a:buSzPts val="3200"/>
              <a:buFont typeface="Lato"/>
              <a:buNone/>
              <a:defRPr b="1">
                <a:latin typeface="Lato"/>
                <a:ea typeface="Lato"/>
                <a:cs typeface="Lato"/>
                <a:sym typeface="Lato"/>
              </a:defRPr>
            </a:lvl3pPr>
            <a:lvl4pPr lvl="3" rtl="0">
              <a:spcBef>
                <a:spcPts val="0"/>
              </a:spcBef>
              <a:spcAft>
                <a:spcPts val="0"/>
              </a:spcAft>
              <a:buSzPts val="3200"/>
              <a:buFont typeface="Lato"/>
              <a:buNone/>
              <a:defRPr b="1">
                <a:latin typeface="Lato"/>
                <a:ea typeface="Lato"/>
                <a:cs typeface="Lato"/>
                <a:sym typeface="Lato"/>
              </a:defRPr>
            </a:lvl4pPr>
            <a:lvl5pPr lvl="4" rtl="0">
              <a:spcBef>
                <a:spcPts val="0"/>
              </a:spcBef>
              <a:spcAft>
                <a:spcPts val="0"/>
              </a:spcAft>
              <a:buSzPts val="3200"/>
              <a:buFont typeface="Lato"/>
              <a:buNone/>
              <a:defRPr b="1">
                <a:latin typeface="Lato"/>
                <a:ea typeface="Lato"/>
                <a:cs typeface="Lato"/>
                <a:sym typeface="Lato"/>
              </a:defRPr>
            </a:lvl5pPr>
            <a:lvl6pPr lvl="5" rtl="0">
              <a:spcBef>
                <a:spcPts val="0"/>
              </a:spcBef>
              <a:spcAft>
                <a:spcPts val="0"/>
              </a:spcAft>
              <a:buSzPts val="3200"/>
              <a:buFont typeface="Lato"/>
              <a:buNone/>
              <a:defRPr b="1">
                <a:latin typeface="Lato"/>
                <a:ea typeface="Lato"/>
                <a:cs typeface="Lato"/>
                <a:sym typeface="Lato"/>
              </a:defRPr>
            </a:lvl6pPr>
            <a:lvl7pPr lvl="6" rtl="0">
              <a:spcBef>
                <a:spcPts val="0"/>
              </a:spcBef>
              <a:spcAft>
                <a:spcPts val="0"/>
              </a:spcAft>
              <a:buSzPts val="3200"/>
              <a:buFont typeface="Lato"/>
              <a:buNone/>
              <a:defRPr b="1">
                <a:latin typeface="Lato"/>
                <a:ea typeface="Lato"/>
                <a:cs typeface="Lato"/>
                <a:sym typeface="Lato"/>
              </a:defRPr>
            </a:lvl7pPr>
            <a:lvl8pPr lvl="7" rtl="0">
              <a:spcBef>
                <a:spcPts val="0"/>
              </a:spcBef>
              <a:spcAft>
                <a:spcPts val="0"/>
              </a:spcAft>
              <a:buSzPts val="3200"/>
              <a:buFont typeface="Lato"/>
              <a:buNone/>
              <a:defRPr b="1">
                <a:latin typeface="Lato"/>
                <a:ea typeface="Lato"/>
                <a:cs typeface="Lato"/>
                <a:sym typeface="Lato"/>
              </a:defRPr>
            </a:lvl8pPr>
            <a:lvl9pPr lvl="8" rtl="0">
              <a:spcBef>
                <a:spcPts val="0"/>
              </a:spcBef>
              <a:spcAft>
                <a:spcPts val="0"/>
              </a:spcAft>
              <a:buSzPts val="3200"/>
              <a:buFont typeface="Lato"/>
              <a:buNone/>
              <a:defRPr b="1">
                <a:latin typeface="Lato"/>
                <a:ea typeface="Lato"/>
                <a:cs typeface="Lato"/>
                <a:sym typeface="Lato"/>
              </a:defRPr>
            </a:lvl9pPr>
          </a:lstStyle>
          <a:p>
            <a:endParaRPr/>
          </a:p>
        </p:txBody>
      </p:sp>
      <p:sp>
        <p:nvSpPr>
          <p:cNvPr id="317" name="Google Shape;317;p55"/>
          <p:cNvSpPr txBox="1">
            <a:spLocks noGrp="1"/>
          </p:cNvSpPr>
          <p:nvPr>
            <p:ph type="body" idx="1"/>
          </p:nvPr>
        </p:nvSpPr>
        <p:spPr>
          <a:xfrm>
            <a:off x="471900" y="1385675"/>
            <a:ext cx="39999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318" name="Google Shape;318;p55"/>
          <p:cNvSpPr txBox="1">
            <a:spLocks noGrp="1"/>
          </p:cNvSpPr>
          <p:nvPr>
            <p:ph type="body" idx="2"/>
          </p:nvPr>
        </p:nvSpPr>
        <p:spPr>
          <a:xfrm>
            <a:off x="4694250" y="1385675"/>
            <a:ext cx="39999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319" name="Google Shape;319;p55"/>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20" name="Google Shape;320;p55"/>
          <p:cNvGrpSpPr/>
          <p:nvPr/>
        </p:nvGrpSpPr>
        <p:grpSpPr>
          <a:xfrm>
            <a:off x="152400" y="4779450"/>
            <a:ext cx="3571875" cy="273600"/>
            <a:chOff x="152400" y="4779450"/>
            <a:chExt cx="3571875" cy="273600"/>
          </a:xfrm>
        </p:grpSpPr>
        <p:pic>
          <p:nvPicPr>
            <p:cNvPr id="321" name="Google Shape;321;p55"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322" name="Google Shape;322;p55"/>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323" name="Google Shape;323;p55"/>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 side">
  <p:cSld name="TITLE_AND_TWO_COLUMNS_1_1">
    <p:bg>
      <p:bgPr>
        <a:solidFill>
          <a:schemeClr val="accent4"/>
        </a:solidFill>
        <a:effectLst/>
      </p:bgPr>
    </p:bg>
    <p:spTree>
      <p:nvGrpSpPr>
        <p:cNvPr id="1" name="Shape 324"/>
        <p:cNvGrpSpPr/>
        <p:nvPr/>
      </p:nvGrpSpPr>
      <p:grpSpPr>
        <a:xfrm>
          <a:off x="0" y="0"/>
          <a:ext cx="0" cy="0"/>
          <a:chOff x="0" y="0"/>
          <a:chExt cx="0" cy="0"/>
        </a:xfrm>
      </p:grpSpPr>
      <p:sp>
        <p:nvSpPr>
          <p:cNvPr id="325" name="Google Shape;325;p56"/>
          <p:cNvSpPr/>
          <p:nvPr/>
        </p:nvSpPr>
        <p:spPr>
          <a:xfrm rot="5400000">
            <a:off x="-2233825" y="2040600"/>
            <a:ext cx="5156400" cy="1062300"/>
          </a:xfrm>
          <a:prstGeom prst="rect">
            <a:avLst/>
          </a:prstGeom>
          <a:solidFill>
            <a:srgbClr val="3728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6"/>
          <p:cNvSpPr txBox="1">
            <a:spLocks noGrp="1"/>
          </p:cNvSpPr>
          <p:nvPr>
            <p:ph type="title"/>
          </p:nvPr>
        </p:nvSpPr>
        <p:spPr>
          <a:xfrm>
            <a:off x="1233900" y="2053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200"/>
              <a:buFont typeface="Lato"/>
              <a:buNone/>
              <a:defRPr b="1">
                <a:solidFill>
                  <a:schemeClr val="dk2"/>
                </a:solidFill>
                <a:latin typeface="Lato"/>
                <a:ea typeface="Lato"/>
                <a:cs typeface="Lato"/>
                <a:sym typeface="Lato"/>
              </a:defRPr>
            </a:lvl1pPr>
            <a:lvl2pPr lvl="1" rtl="0">
              <a:spcBef>
                <a:spcPts val="0"/>
              </a:spcBef>
              <a:spcAft>
                <a:spcPts val="0"/>
              </a:spcAft>
              <a:buClr>
                <a:schemeClr val="dk2"/>
              </a:buClr>
              <a:buSzPts val="3200"/>
              <a:buFont typeface="Lato"/>
              <a:buNone/>
              <a:defRPr b="1">
                <a:solidFill>
                  <a:schemeClr val="dk2"/>
                </a:solidFill>
                <a:latin typeface="Lato"/>
                <a:ea typeface="Lato"/>
                <a:cs typeface="Lato"/>
                <a:sym typeface="Lato"/>
              </a:defRPr>
            </a:lvl2pPr>
            <a:lvl3pPr lvl="2" rtl="0">
              <a:spcBef>
                <a:spcPts val="0"/>
              </a:spcBef>
              <a:spcAft>
                <a:spcPts val="0"/>
              </a:spcAft>
              <a:buClr>
                <a:schemeClr val="dk2"/>
              </a:buClr>
              <a:buSzPts val="3200"/>
              <a:buFont typeface="Lato"/>
              <a:buNone/>
              <a:defRPr b="1">
                <a:solidFill>
                  <a:schemeClr val="dk2"/>
                </a:solidFill>
                <a:latin typeface="Lato"/>
                <a:ea typeface="Lato"/>
                <a:cs typeface="Lato"/>
                <a:sym typeface="Lato"/>
              </a:defRPr>
            </a:lvl3pPr>
            <a:lvl4pPr lvl="3" rtl="0">
              <a:spcBef>
                <a:spcPts val="0"/>
              </a:spcBef>
              <a:spcAft>
                <a:spcPts val="0"/>
              </a:spcAft>
              <a:buClr>
                <a:schemeClr val="dk2"/>
              </a:buClr>
              <a:buSzPts val="3200"/>
              <a:buFont typeface="Lato"/>
              <a:buNone/>
              <a:defRPr b="1">
                <a:solidFill>
                  <a:schemeClr val="dk2"/>
                </a:solidFill>
                <a:latin typeface="Lato"/>
                <a:ea typeface="Lato"/>
                <a:cs typeface="Lato"/>
                <a:sym typeface="Lato"/>
              </a:defRPr>
            </a:lvl4pPr>
            <a:lvl5pPr lvl="4" rtl="0">
              <a:spcBef>
                <a:spcPts val="0"/>
              </a:spcBef>
              <a:spcAft>
                <a:spcPts val="0"/>
              </a:spcAft>
              <a:buClr>
                <a:schemeClr val="dk2"/>
              </a:buClr>
              <a:buSzPts val="3200"/>
              <a:buFont typeface="Lato"/>
              <a:buNone/>
              <a:defRPr b="1">
                <a:solidFill>
                  <a:schemeClr val="dk2"/>
                </a:solidFill>
                <a:latin typeface="Lato"/>
                <a:ea typeface="Lato"/>
                <a:cs typeface="Lato"/>
                <a:sym typeface="Lato"/>
              </a:defRPr>
            </a:lvl5pPr>
            <a:lvl6pPr lvl="5" rtl="0">
              <a:spcBef>
                <a:spcPts val="0"/>
              </a:spcBef>
              <a:spcAft>
                <a:spcPts val="0"/>
              </a:spcAft>
              <a:buClr>
                <a:schemeClr val="dk2"/>
              </a:buClr>
              <a:buSzPts val="3200"/>
              <a:buFont typeface="Lato"/>
              <a:buNone/>
              <a:defRPr b="1">
                <a:solidFill>
                  <a:schemeClr val="dk2"/>
                </a:solidFill>
                <a:latin typeface="Lato"/>
                <a:ea typeface="Lato"/>
                <a:cs typeface="Lato"/>
                <a:sym typeface="Lato"/>
              </a:defRPr>
            </a:lvl6pPr>
            <a:lvl7pPr lvl="6" rtl="0">
              <a:spcBef>
                <a:spcPts val="0"/>
              </a:spcBef>
              <a:spcAft>
                <a:spcPts val="0"/>
              </a:spcAft>
              <a:buClr>
                <a:schemeClr val="dk2"/>
              </a:buClr>
              <a:buSzPts val="3200"/>
              <a:buFont typeface="Lato"/>
              <a:buNone/>
              <a:defRPr b="1">
                <a:solidFill>
                  <a:schemeClr val="dk2"/>
                </a:solidFill>
                <a:latin typeface="Lato"/>
                <a:ea typeface="Lato"/>
                <a:cs typeface="Lato"/>
                <a:sym typeface="Lato"/>
              </a:defRPr>
            </a:lvl7pPr>
            <a:lvl8pPr lvl="7" rtl="0">
              <a:spcBef>
                <a:spcPts val="0"/>
              </a:spcBef>
              <a:spcAft>
                <a:spcPts val="0"/>
              </a:spcAft>
              <a:buClr>
                <a:schemeClr val="dk2"/>
              </a:buClr>
              <a:buSzPts val="3200"/>
              <a:buFont typeface="Lato"/>
              <a:buNone/>
              <a:defRPr b="1">
                <a:solidFill>
                  <a:schemeClr val="dk2"/>
                </a:solidFill>
                <a:latin typeface="Lato"/>
                <a:ea typeface="Lato"/>
                <a:cs typeface="Lato"/>
                <a:sym typeface="Lato"/>
              </a:defRPr>
            </a:lvl8pPr>
            <a:lvl9pPr lvl="8" rtl="0">
              <a:spcBef>
                <a:spcPts val="0"/>
              </a:spcBef>
              <a:spcAft>
                <a:spcPts val="0"/>
              </a:spcAft>
              <a:buClr>
                <a:schemeClr val="dk2"/>
              </a:buClr>
              <a:buSzPts val="3200"/>
              <a:buFont typeface="Lato"/>
              <a:buNone/>
              <a:defRPr b="1">
                <a:solidFill>
                  <a:schemeClr val="dk2"/>
                </a:solidFill>
                <a:latin typeface="Lato"/>
                <a:ea typeface="Lato"/>
                <a:cs typeface="Lato"/>
                <a:sym typeface="Lato"/>
              </a:defRPr>
            </a:lvl9pPr>
          </a:lstStyle>
          <a:p>
            <a:endParaRPr/>
          </a:p>
        </p:txBody>
      </p:sp>
      <p:sp>
        <p:nvSpPr>
          <p:cNvPr id="327" name="Google Shape;327;p56"/>
          <p:cNvSpPr txBox="1">
            <a:spLocks noGrp="1"/>
          </p:cNvSpPr>
          <p:nvPr>
            <p:ph type="body" idx="1"/>
          </p:nvPr>
        </p:nvSpPr>
        <p:spPr>
          <a:xfrm>
            <a:off x="1233900" y="1157075"/>
            <a:ext cx="35718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328" name="Google Shape;328;p56"/>
          <p:cNvSpPr txBox="1">
            <a:spLocks noGrp="1"/>
          </p:cNvSpPr>
          <p:nvPr>
            <p:ph type="body" idx="2"/>
          </p:nvPr>
        </p:nvSpPr>
        <p:spPr>
          <a:xfrm>
            <a:off x="5146300" y="1157075"/>
            <a:ext cx="3700200" cy="27102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434343"/>
              </a:buClr>
              <a:buSzPts val="2400"/>
              <a:buChar char="●"/>
              <a:defRPr>
                <a:solidFill>
                  <a:srgbClr val="434343"/>
                </a:solidFill>
              </a:defRPr>
            </a:lvl1pPr>
            <a:lvl2pPr marL="914400" lvl="1" indent="-361950" rtl="0">
              <a:spcBef>
                <a:spcPts val="1600"/>
              </a:spcBef>
              <a:spcAft>
                <a:spcPts val="0"/>
              </a:spcAft>
              <a:buClr>
                <a:srgbClr val="434343"/>
              </a:buClr>
              <a:buSzPts val="2100"/>
              <a:buChar char="○"/>
              <a:defRPr>
                <a:solidFill>
                  <a:srgbClr val="434343"/>
                </a:solidFill>
              </a:defRPr>
            </a:lvl2pPr>
            <a:lvl3pPr marL="1371600" lvl="2" indent="-304800" rtl="0">
              <a:spcBef>
                <a:spcPts val="1600"/>
              </a:spcBef>
              <a:spcAft>
                <a:spcPts val="0"/>
              </a:spcAft>
              <a:buClr>
                <a:srgbClr val="434343"/>
              </a:buClr>
              <a:buSzPts val="1200"/>
              <a:buChar char="■"/>
              <a:defRPr sz="1200">
                <a:solidFill>
                  <a:srgbClr val="434343"/>
                </a:solidFill>
              </a:defRPr>
            </a:lvl3pPr>
            <a:lvl4pPr marL="1828800" lvl="3" indent="-304800" rtl="0">
              <a:spcBef>
                <a:spcPts val="1600"/>
              </a:spcBef>
              <a:spcAft>
                <a:spcPts val="0"/>
              </a:spcAft>
              <a:buClr>
                <a:srgbClr val="434343"/>
              </a:buClr>
              <a:buSzPts val="1200"/>
              <a:buChar char="●"/>
              <a:defRPr sz="1200">
                <a:solidFill>
                  <a:srgbClr val="434343"/>
                </a:solidFill>
              </a:defRPr>
            </a:lvl4pPr>
            <a:lvl5pPr marL="2286000" lvl="4" indent="-304800" rtl="0">
              <a:spcBef>
                <a:spcPts val="1600"/>
              </a:spcBef>
              <a:spcAft>
                <a:spcPts val="0"/>
              </a:spcAft>
              <a:buClr>
                <a:srgbClr val="434343"/>
              </a:buClr>
              <a:buSzPts val="1200"/>
              <a:buChar char="○"/>
              <a:defRPr sz="1200">
                <a:solidFill>
                  <a:srgbClr val="434343"/>
                </a:solidFill>
              </a:defRPr>
            </a:lvl5pPr>
            <a:lvl6pPr marL="2743200" lvl="5" indent="-304800" rtl="0">
              <a:spcBef>
                <a:spcPts val="1600"/>
              </a:spcBef>
              <a:spcAft>
                <a:spcPts val="0"/>
              </a:spcAft>
              <a:buClr>
                <a:srgbClr val="434343"/>
              </a:buClr>
              <a:buSzPts val="1200"/>
              <a:buChar char="■"/>
              <a:defRPr sz="1200">
                <a:solidFill>
                  <a:srgbClr val="434343"/>
                </a:solidFill>
              </a:defRPr>
            </a:lvl6pPr>
            <a:lvl7pPr marL="3200400" lvl="6" indent="-304800" rtl="0">
              <a:spcBef>
                <a:spcPts val="1600"/>
              </a:spcBef>
              <a:spcAft>
                <a:spcPts val="0"/>
              </a:spcAft>
              <a:buClr>
                <a:srgbClr val="434343"/>
              </a:buClr>
              <a:buSzPts val="1200"/>
              <a:buChar char="●"/>
              <a:defRPr sz="1200">
                <a:solidFill>
                  <a:srgbClr val="434343"/>
                </a:solidFill>
              </a:defRPr>
            </a:lvl7pPr>
            <a:lvl8pPr marL="3657600" lvl="7" indent="-304800" rtl="0">
              <a:spcBef>
                <a:spcPts val="1600"/>
              </a:spcBef>
              <a:spcAft>
                <a:spcPts val="0"/>
              </a:spcAft>
              <a:buClr>
                <a:srgbClr val="434343"/>
              </a:buClr>
              <a:buSzPts val="1200"/>
              <a:buChar char="○"/>
              <a:defRPr sz="1200">
                <a:solidFill>
                  <a:srgbClr val="434343"/>
                </a:solidFill>
              </a:defRPr>
            </a:lvl8pPr>
            <a:lvl9pPr marL="4114800" lvl="8" indent="-304800" rtl="0">
              <a:spcBef>
                <a:spcPts val="1600"/>
              </a:spcBef>
              <a:spcAft>
                <a:spcPts val="1600"/>
              </a:spcAft>
              <a:buClr>
                <a:srgbClr val="434343"/>
              </a:buClr>
              <a:buSzPts val="1200"/>
              <a:buChar char="■"/>
              <a:defRPr sz="1200">
                <a:solidFill>
                  <a:srgbClr val="434343"/>
                </a:solidFill>
              </a:defRPr>
            </a:lvl9pPr>
          </a:lstStyle>
          <a:p>
            <a:endParaRPr/>
          </a:p>
        </p:txBody>
      </p:sp>
      <p:sp>
        <p:nvSpPr>
          <p:cNvPr id="329" name="Google Shape;329;p56"/>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30" name="Google Shape;330;p56"/>
          <p:cNvGrpSpPr/>
          <p:nvPr/>
        </p:nvGrpSpPr>
        <p:grpSpPr>
          <a:xfrm>
            <a:off x="152400" y="4779450"/>
            <a:ext cx="3571875" cy="273600"/>
            <a:chOff x="152400" y="4779450"/>
            <a:chExt cx="3571875" cy="273600"/>
          </a:xfrm>
        </p:grpSpPr>
        <p:pic>
          <p:nvPicPr>
            <p:cNvPr id="331" name="Google Shape;331;p56" descr="Social media icons for: Twitter, Facebook, LinkedIn, Instagram, Pinterest, and YouTube"/>
            <p:cNvPicPr preferRelativeResize="0"/>
            <p:nvPr/>
          </p:nvPicPr>
          <p:blipFill>
            <a:blip r:embed="rId2">
              <a:alphaModFix/>
            </a:blip>
            <a:stretch>
              <a:fillRect/>
            </a:stretch>
          </p:blipFill>
          <p:spPr>
            <a:xfrm>
              <a:off x="152400" y="4882300"/>
              <a:ext cx="1229306" cy="170750"/>
            </a:xfrm>
            <a:prstGeom prst="rect">
              <a:avLst/>
            </a:prstGeom>
            <a:noFill/>
            <a:ln>
              <a:noFill/>
            </a:ln>
          </p:spPr>
        </p:pic>
        <p:sp>
          <p:nvSpPr>
            <p:cNvPr id="332" name="Google Shape;332;p56"/>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333" name="Google Shape;333;p56"/>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4"/>
        <p:cNvGrpSpPr/>
        <p:nvPr/>
      </p:nvGrpSpPr>
      <p:grpSpPr>
        <a:xfrm>
          <a:off x="0" y="0"/>
          <a:ext cx="0" cy="0"/>
          <a:chOff x="0" y="0"/>
          <a:chExt cx="0" cy="0"/>
        </a:xfrm>
      </p:grpSpPr>
      <p:sp>
        <p:nvSpPr>
          <p:cNvPr id="335" name="Google Shape;335;p57"/>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7"/>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57"/>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338" name="Google Shape;338;p5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9" name="Google Shape;339;p57"/>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40" name="Google Shape;340;p57"/>
          <p:cNvGrpSpPr/>
          <p:nvPr/>
        </p:nvGrpSpPr>
        <p:grpSpPr>
          <a:xfrm>
            <a:off x="152400" y="4779450"/>
            <a:ext cx="3571875" cy="273600"/>
            <a:chOff x="152400" y="4779450"/>
            <a:chExt cx="3571875" cy="273600"/>
          </a:xfrm>
        </p:grpSpPr>
        <p:pic>
          <p:nvPicPr>
            <p:cNvPr id="341" name="Google Shape;341;p57" descr="Social media icons for: Twitter, Facebook, LinkedIn, Instagram, Pinterest, and YouTube"/>
            <p:cNvPicPr preferRelativeResize="0"/>
            <p:nvPr/>
          </p:nvPicPr>
          <p:blipFill>
            <a:blip r:embed="rId3">
              <a:alphaModFix/>
            </a:blip>
            <a:stretch>
              <a:fillRect/>
            </a:stretch>
          </p:blipFill>
          <p:spPr>
            <a:xfrm>
              <a:off x="152400" y="4882300"/>
              <a:ext cx="1229306" cy="170750"/>
            </a:xfrm>
            <a:prstGeom prst="rect">
              <a:avLst/>
            </a:prstGeom>
            <a:noFill/>
            <a:ln>
              <a:noFill/>
            </a:ln>
          </p:spPr>
        </p:pic>
        <p:sp>
          <p:nvSpPr>
            <p:cNvPr id="342" name="Google Shape;342;p57"/>
            <p:cNvSpPr txBox="1"/>
            <p:nvPr/>
          </p:nvSpPr>
          <p:spPr>
            <a:xfrm>
              <a:off x="1400175" y="4779450"/>
              <a:ext cx="2324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372861"/>
                  </a:solidFill>
                  <a:latin typeface="Lato"/>
                  <a:ea typeface="Lato"/>
                  <a:cs typeface="Lato"/>
                  <a:sym typeface="Lato"/>
                </a:rPr>
                <a:t>@CAST_UDL | #CASTPL</a:t>
              </a:r>
              <a:endParaRPr sz="1200" b="1">
                <a:solidFill>
                  <a:srgbClr val="372861"/>
                </a:solidFill>
                <a:latin typeface="Lato"/>
                <a:ea typeface="Lato"/>
                <a:cs typeface="Lato"/>
                <a:sym typeface="Lato"/>
              </a:endParaRPr>
            </a:p>
          </p:txBody>
        </p:sp>
      </p:grpSp>
      <p:sp>
        <p:nvSpPr>
          <p:cNvPr id="343" name="Google Shape;343;p57"/>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4"/>
        <p:cNvGrpSpPr/>
        <p:nvPr/>
      </p:nvGrpSpPr>
      <p:grpSpPr>
        <a:xfrm>
          <a:off x="0" y="0"/>
          <a:ext cx="0" cy="0"/>
          <a:chOff x="0" y="0"/>
          <a:chExt cx="0" cy="0"/>
        </a:xfrm>
      </p:grpSpPr>
      <p:sp>
        <p:nvSpPr>
          <p:cNvPr id="345" name="Google Shape;345;p58"/>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7" name="Google Shape;347;p58"/>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348" name="Google Shape;348;p58"/>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9" name="Google Shape;349;p58"/>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lt1"/>
              </a:buClr>
              <a:buSzPts val="1800"/>
              <a:buChar char="●"/>
              <a:defRPr sz="1800">
                <a:solidFill>
                  <a:schemeClr val="lt1"/>
                </a:solidFill>
              </a:defRPr>
            </a:lvl1pPr>
            <a:lvl2pPr marL="914400" lvl="1" indent="-342900" rtl="0">
              <a:spcBef>
                <a:spcPts val="1600"/>
              </a:spcBef>
              <a:spcAft>
                <a:spcPts val="0"/>
              </a:spcAft>
              <a:buClr>
                <a:schemeClr val="lt1"/>
              </a:buClr>
              <a:buSzPts val="1800"/>
              <a:buChar char="○"/>
              <a:defRPr sz="1800">
                <a:solidFill>
                  <a:schemeClr val="lt1"/>
                </a:solidFill>
              </a:defRPr>
            </a:lvl2pPr>
            <a:lvl3pPr marL="1371600" lvl="2" indent="-342900" rtl="0">
              <a:spcBef>
                <a:spcPts val="1600"/>
              </a:spcBef>
              <a:spcAft>
                <a:spcPts val="0"/>
              </a:spcAft>
              <a:buClr>
                <a:schemeClr val="lt1"/>
              </a:buClr>
              <a:buSzPts val="1800"/>
              <a:buChar char="■"/>
              <a:defRPr>
                <a:solidFill>
                  <a:schemeClr val="lt1"/>
                </a:solidFill>
              </a:defRPr>
            </a:lvl3pPr>
            <a:lvl4pPr marL="1828800" lvl="3" indent="-342900" rtl="0">
              <a:spcBef>
                <a:spcPts val="1600"/>
              </a:spcBef>
              <a:spcAft>
                <a:spcPts val="0"/>
              </a:spcAft>
              <a:buClr>
                <a:schemeClr val="lt1"/>
              </a:buClr>
              <a:buSzPts val="1800"/>
              <a:buChar char="●"/>
              <a:defRPr sz="1800">
                <a:solidFill>
                  <a:schemeClr val="lt1"/>
                </a:solidFill>
              </a:defRPr>
            </a:lvl4pPr>
            <a:lvl5pPr marL="2286000" lvl="4" indent="-342900" rtl="0">
              <a:spcBef>
                <a:spcPts val="1600"/>
              </a:spcBef>
              <a:spcAft>
                <a:spcPts val="0"/>
              </a:spcAft>
              <a:buClr>
                <a:schemeClr val="lt1"/>
              </a:buClr>
              <a:buSzPts val="1800"/>
              <a:buChar char="○"/>
              <a:defRPr sz="1800">
                <a:solidFill>
                  <a:schemeClr val="lt1"/>
                </a:solidFill>
              </a:defRPr>
            </a:lvl5pPr>
            <a:lvl6pPr marL="2743200" lvl="5" indent="-342900" rtl="0">
              <a:spcBef>
                <a:spcPts val="1600"/>
              </a:spcBef>
              <a:spcAft>
                <a:spcPts val="0"/>
              </a:spcAft>
              <a:buClr>
                <a:schemeClr val="lt1"/>
              </a:buClr>
              <a:buSzPts val="1800"/>
              <a:buChar char="■"/>
              <a:defRPr sz="1800">
                <a:solidFill>
                  <a:schemeClr val="lt1"/>
                </a:solidFill>
              </a:defRPr>
            </a:lvl6pPr>
            <a:lvl7pPr marL="3200400" lvl="6" indent="-342900" rtl="0">
              <a:spcBef>
                <a:spcPts val="1600"/>
              </a:spcBef>
              <a:spcAft>
                <a:spcPts val="0"/>
              </a:spcAft>
              <a:buClr>
                <a:schemeClr val="lt1"/>
              </a:buClr>
              <a:buSzPts val="1800"/>
              <a:buChar char="●"/>
              <a:defRPr sz="1800">
                <a:solidFill>
                  <a:schemeClr val="lt1"/>
                </a:solidFill>
              </a:defRPr>
            </a:lvl7pPr>
            <a:lvl8pPr marL="3657600" lvl="7" indent="-342900" rtl="0">
              <a:spcBef>
                <a:spcPts val="1600"/>
              </a:spcBef>
              <a:spcAft>
                <a:spcPts val="0"/>
              </a:spcAft>
              <a:buClr>
                <a:schemeClr val="lt1"/>
              </a:buClr>
              <a:buSzPts val="1800"/>
              <a:buChar char="○"/>
              <a:defRPr sz="1800">
                <a:solidFill>
                  <a:schemeClr val="lt1"/>
                </a:solidFill>
              </a:defRPr>
            </a:lvl8pPr>
            <a:lvl9pPr marL="4114800" lvl="8" indent="-342900" rtl="0">
              <a:spcBef>
                <a:spcPts val="1600"/>
              </a:spcBef>
              <a:spcAft>
                <a:spcPts val="1600"/>
              </a:spcAft>
              <a:buClr>
                <a:schemeClr val="lt1"/>
              </a:buClr>
              <a:buSzPts val="1800"/>
              <a:buChar char="■"/>
              <a:defRPr sz="1800">
                <a:solidFill>
                  <a:schemeClr val="lt1"/>
                </a:solidFill>
              </a:defRPr>
            </a:lvl9pPr>
          </a:lstStyle>
          <a:p>
            <a:endParaRPr/>
          </a:p>
        </p:txBody>
      </p:sp>
      <p:sp>
        <p:nvSpPr>
          <p:cNvPr id="350" name="Google Shape;350;p58"/>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51" name="Google Shape;351;p58"/>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2"/>
        <p:cNvGrpSpPr/>
        <p:nvPr/>
      </p:nvGrpSpPr>
      <p:grpSpPr>
        <a:xfrm>
          <a:off x="0" y="0"/>
          <a:ext cx="0" cy="0"/>
          <a:chOff x="0" y="0"/>
          <a:chExt cx="0" cy="0"/>
        </a:xfrm>
      </p:grpSpPr>
      <p:sp>
        <p:nvSpPr>
          <p:cNvPr id="353" name="Google Shape;353;p59"/>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354" name="Google Shape;354;p59"/>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355" name="Google Shape;355;p59"/>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6"/>
        <p:cNvGrpSpPr/>
        <p:nvPr/>
      </p:nvGrpSpPr>
      <p:grpSpPr>
        <a:xfrm>
          <a:off x="0" y="0"/>
          <a:ext cx="0" cy="0"/>
          <a:chOff x="0" y="0"/>
          <a:chExt cx="0" cy="0"/>
        </a:xfrm>
      </p:grpSpPr>
      <p:sp>
        <p:nvSpPr>
          <p:cNvPr id="357" name="Google Shape;357;p60"/>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0"/>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0"/>
          <p:cNvSpPr txBox="1">
            <a:spLocks noGrp="1"/>
          </p:cNvSpPr>
          <p:nvPr>
            <p:ph type="title"/>
          </p:nvPr>
        </p:nvSpPr>
        <p:spPr>
          <a:xfrm>
            <a:off x="341700" y="1233175"/>
            <a:ext cx="4045200" cy="14823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360" name="Google Shape;360;p60"/>
          <p:cNvSpPr txBox="1">
            <a:spLocks noGrp="1"/>
          </p:cNvSpPr>
          <p:nvPr>
            <p:ph type="subTitle" idx="1"/>
          </p:nvPr>
        </p:nvSpPr>
        <p:spPr>
          <a:xfrm>
            <a:off x="341700" y="2779475"/>
            <a:ext cx="39690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2100"/>
              <a:buNone/>
              <a:defRPr sz="2100">
                <a:solidFill>
                  <a:schemeClr val="dk2"/>
                </a:solidFill>
              </a:defRPr>
            </a:lvl1pPr>
            <a:lvl2pPr lvl="1" rtl="0">
              <a:lnSpc>
                <a:spcPct val="100000"/>
              </a:lnSpc>
              <a:spcBef>
                <a:spcPts val="0"/>
              </a:spcBef>
              <a:spcAft>
                <a:spcPts val="0"/>
              </a:spcAft>
              <a:buClr>
                <a:schemeClr val="dk2"/>
              </a:buClr>
              <a:buSzPts val="2100"/>
              <a:buNone/>
              <a:defRPr sz="2100">
                <a:solidFill>
                  <a:schemeClr val="dk2"/>
                </a:solidFill>
              </a:defRPr>
            </a:lvl2pPr>
            <a:lvl3pPr lvl="2" rtl="0">
              <a:lnSpc>
                <a:spcPct val="100000"/>
              </a:lnSpc>
              <a:spcBef>
                <a:spcPts val="0"/>
              </a:spcBef>
              <a:spcAft>
                <a:spcPts val="0"/>
              </a:spcAft>
              <a:buClr>
                <a:schemeClr val="dk2"/>
              </a:buClr>
              <a:buSzPts val="2100"/>
              <a:buNone/>
              <a:defRPr sz="2100">
                <a:solidFill>
                  <a:schemeClr val="dk2"/>
                </a:solidFill>
              </a:defRPr>
            </a:lvl3pPr>
            <a:lvl4pPr lvl="3" rtl="0">
              <a:lnSpc>
                <a:spcPct val="100000"/>
              </a:lnSpc>
              <a:spcBef>
                <a:spcPts val="0"/>
              </a:spcBef>
              <a:spcAft>
                <a:spcPts val="0"/>
              </a:spcAft>
              <a:buClr>
                <a:schemeClr val="dk2"/>
              </a:buClr>
              <a:buSzPts val="2100"/>
              <a:buNone/>
              <a:defRPr sz="2100">
                <a:solidFill>
                  <a:schemeClr val="dk2"/>
                </a:solidFill>
              </a:defRPr>
            </a:lvl4pPr>
            <a:lvl5pPr lvl="4" rtl="0">
              <a:lnSpc>
                <a:spcPct val="100000"/>
              </a:lnSpc>
              <a:spcBef>
                <a:spcPts val="0"/>
              </a:spcBef>
              <a:spcAft>
                <a:spcPts val="0"/>
              </a:spcAft>
              <a:buClr>
                <a:schemeClr val="dk2"/>
              </a:buClr>
              <a:buSzPts val="2100"/>
              <a:buNone/>
              <a:defRPr sz="2100">
                <a:solidFill>
                  <a:schemeClr val="dk2"/>
                </a:solidFill>
              </a:defRPr>
            </a:lvl5pPr>
            <a:lvl6pPr lvl="5" rtl="0">
              <a:lnSpc>
                <a:spcPct val="100000"/>
              </a:lnSpc>
              <a:spcBef>
                <a:spcPts val="0"/>
              </a:spcBef>
              <a:spcAft>
                <a:spcPts val="0"/>
              </a:spcAft>
              <a:buClr>
                <a:schemeClr val="dk2"/>
              </a:buClr>
              <a:buSzPts val="2100"/>
              <a:buNone/>
              <a:defRPr sz="2100">
                <a:solidFill>
                  <a:schemeClr val="dk2"/>
                </a:solidFill>
              </a:defRPr>
            </a:lvl6pPr>
            <a:lvl7pPr lvl="6" rtl="0">
              <a:lnSpc>
                <a:spcPct val="100000"/>
              </a:lnSpc>
              <a:spcBef>
                <a:spcPts val="0"/>
              </a:spcBef>
              <a:spcAft>
                <a:spcPts val="0"/>
              </a:spcAft>
              <a:buClr>
                <a:schemeClr val="dk2"/>
              </a:buClr>
              <a:buSzPts val="2100"/>
              <a:buNone/>
              <a:defRPr sz="2100">
                <a:solidFill>
                  <a:schemeClr val="dk2"/>
                </a:solidFill>
              </a:defRPr>
            </a:lvl7pPr>
            <a:lvl8pPr lvl="7" rtl="0">
              <a:lnSpc>
                <a:spcPct val="100000"/>
              </a:lnSpc>
              <a:spcBef>
                <a:spcPts val="0"/>
              </a:spcBef>
              <a:spcAft>
                <a:spcPts val="0"/>
              </a:spcAft>
              <a:buClr>
                <a:schemeClr val="dk2"/>
              </a:buClr>
              <a:buSzPts val="2100"/>
              <a:buNone/>
              <a:defRPr sz="2100">
                <a:solidFill>
                  <a:schemeClr val="dk2"/>
                </a:solidFill>
              </a:defRPr>
            </a:lvl8pPr>
            <a:lvl9pPr lvl="8"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361" name="Google Shape;361;p6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81000" rtl="0">
              <a:spcBef>
                <a:spcPts val="0"/>
              </a:spcBef>
              <a:spcAft>
                <a:spcPts val="0"/>
              </a:spcAft>
              <a:buClr>
                <a:schemeClr val="lt1"/>
              </a:buClr>
              <a:buSzPts val="2400"/>
              <a:buChar char="●"/>
              <a:defRPr>
                <a:solidFill>
                  <a:schemeClr val="lt1"/>
                </a:solidFill>
              </a:defRPr>
            </a:lvl1pPr>
            <a:lvl2pPr marL="914400" lvl="1" indent="-361950" rtl="0">
              <a:spcBef>
                <a:spcPts val="1600"/>
              </a:spcBef>
              <a:spcAft>
                <a:spcPts val="0"/>
              </a:spcAft>
              <a:buClr>
                <a:schemeClr val="lt1"/>
              </a:buClr>
              <a:buSzPts val="2100"/>
              <a:buChar char="○"/>
              <a:defRPr>
                <a:solidFill>
                  <a:schemeClr val="lt1"/>
                </a:solidFill>
              </a:defRPr>
            </a:lvl2pPr>
            <a:lvl3pPr marL="1371600" lvl="2" indent="-342900" rtl="0">
              <a:spcBef>
                <a:spcPts val="1600"/>
              </a:spcBef>
              <a:spcAft>
                <a:spcPts val="0"/>
              </a:spcAft>
              <a:buClr>
                <a:schemeClr val="lt1"/>
              </a:buClr>
              <a:buSzPts val="1800"/>
              <a:buChar char="■"/>
              <a:defRPr>
                <a:solidFill>
                  <a:schemeClr val="lt1"/>
                </a:solidFill>
              </a:defRPr>
            </a:lvl3pPr>
            <a:lvl4pPr marL="1828800" lvl="3" indent="-330200" rtl="0">
              <a:spcBef>
                <a:spcPts val="1600"/>
              </a:spcBef>
              <a:spcAft>
                <a:spcPts val="0"/>
              </a:spcAft>
              <a:buClr>
                <a:schemeClr val="lt1"/>
              </a:buClr>
              <a:buSzPts val="16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362" name="Google Shape;362;p60"/>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363" name="Google Shape;363;p60"/>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1C4587"/>
        </a:solidFill>
        <a:effectLst/>
      </p:bgPr>
    </p:bg>
    <p:spTree>
      <p:nvGrpSpPr>
        <p:cNvPr id="1" name="Shape 364"/>
        <p:cNvGrpSpPr/>
        <p:nvPr/>
      </p:nvGrpSpPr>
      <p:grpSpPr>
        <a:xfrm>
          <a:off x="0" y="0"/>
          <a:ext cx="0" cy="0"/>
          <a:chOff x="0" y="0"/>
          <a:chExt cx="0" cy="0"/>
        </a:xfrm>
      </p:grpSpPr>
      <p:sp>
        <p:nvSpPr>
          <p:cNvPr id="365" name="Google Shape;365;p61"/>
          <p:cNvSpPr/>
          <p:nvPr/>
        </p:nvSpPr>
        <p:spPr>
          <a:xfrm flipH="1">
            <a:off x="4571913"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1"/>
          <p:cNvSpPr/>
          <p:nvPr/>
        </p:nvSpPr>
        <p:spPr>
          <a:xfrm rot="5400000">
            <a:off x="6518338"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1"/>
          <p:cNvSpPr txBox="1">
            <a:spLocks noGrp="1"/>
          </p:cNvSpPr>
          <p:nvPr>
            <p:ph type="title"/>
          </p:nvPr>
        </p:nvSpPr>
        <p:spPr>
          <a:xfrm>
            <a:off x="189300" y="724200"/>
            <a:ext cx="4045200" cy="1482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400"/>
              <a:buNone/>
              <a:defRPr sz="2400">
                <a:solidFill>
                  <a:srgbClr val="FFFFFF"/>
                </a:solidFill>
              </a:defRPr>
            </a:lvl1pPr>
            <a:lvl2pPr lvl="1" rtl="0">
              <a:spcBef>
                <a:spcPts val="0"/>
              </a:spcBef>
              <a:spcAft>
                <a:spcPts val="0"/>
              </a:spcAft>
              <a:buClr>
                <a:srgbClr val="FFFFFF"/>
              </a:buClr>
              <a:buSzPts val="2400"/>
              <a:buNone/>
              <a:defRPr sz="2400">
                <a:solidFill>
                  <a:srgbClr val="FFFFFF"/>
                </a:solidFill>
              </a:defRPr>
            </a:lvl2pPr>
            <a:lvl3pPr lvl="2" rtl="0">
              <a:spcBef>
                <a:spcPts val="0"/>
              </a:spcBef>
              <a:spcAft>
                <a:spcPts val="0"/>
              </a:spcAft>
              <a:buClr>
                <a:srgbClr val="FFFFFF"/>
              </a:buClr>
              <a:buSzPts val="2400"/>
              <a:buNone/>
              <a:defRPr sz="2400">
                <a:solidFill>
                  <a:srgbClr val="FFFFFF"/>
                </a:solidFill>
              </a:defRPr>
            </a:lvl3pPr>
            <a:lvl4pPr lvl="3" rtl="0">
              <a:spcBef>
                <a:spcPts val="0"/>
              </a:spcBef>
              <a:spcAft>
                <a:spcPts val="0"/>
              </a:spcAft>
              <a:buClr>
                <a:srgbClr val="FFFFFF"/>
              </a:buClr>
              <a:buSzPts val="2400"/>
              <a:buNone/>
              <a:defRPr sz="2400">
                <a:solidFill>
                  <a:srgbClr val="FFFFFF"/>
                </a:solidFill>
              </a:defRPr>
            </a:lvl4pPr>
            <a:lvl5pPr lvl="4" rtl="0">
              <a:spcBef>
                <a:spcPts val="0"/>
              </a:spcBef>
              <a:spcAft>
                <a:spcPts val="0"/>
              </a:spcAft>
              <a:buClr>
                <a:srgbClr val="FFFFFF"/>
              </a:buClr>
              <a:buSzPts val="2400"/>
              <a:buNone/>
              <a:defRPr sz="2400">
                <a:solidFill>
                  <a:srgbClr val="FFFFFF"/>
                </a:solidFill>
              </a:defRPr>
            </a:lvl5pPr>
            <a:lvl6pPr lvl="5" rtl="0">
              <a:spcBef>
                <a:spcPts val="0"/>
              </a:spcBef>
              <a:spcAft>
                <a:spcPts val="0"/>
              </a:spcAft>
              <a:buClr>
                <a:srgbClr val="FFFFFF"/>
              </a:buClr>
              <a:buSzPts val="2400"/>
              <a:buNone/>
              <a:defRPr sz="2400">
                <a:solidFill>
                  <a:srgbClr val="FFFFFF"/>
                </a:solidFill>
              </a:defRPr>
            </a:lvl6pPr>
            <a:lvl7pPr lvl="6" rtl="0">
              <a:spcBef>
                <a:spcPts val="0"/>
              </a:spcBef>
              <a:spcAft>
                <a:spcPts val="0"/>
              </a:spcAft>
              <a:buClr>
                <a:srgbClr val="FFFFFF"/>
              </a:buClr>
              <a:buSzPts val="2400"/>
              <a:buNone/>
              <a:defRPr sz="2400">
                <a:solidFill>
                  <a:srgbClr val="FFFFFF"/>
                </a:solidFill>
              </a:defRPr>
            </a:lvl7pPr>
            <a:lvl8pPr lvl="7" rtl="0">
              <a:spcBef>
                <a:spcPts val="0"/>
              </a:spcBef>
              <a:spcAft>
                <a:spcPts val="0"/>
              </a:spcAft>
              <a:buClr>
                <a:srgbClr val="FFFFFF"/>
              </a:buClr>
              <a:buSzPts val="2400"/>
              <a:buNone/>
              <a:defRPr sz="2400">
                <a:solidFill>
                  <a:srgbClr val="FFFFFF"/>
                </a:solidFill>
              </a:defRPr>
            </a:lvl8pPr>
            <a:lvl9pPr lvl="8" rtl="0">
              <a:spcBef>
                <a:spcPts val="0"/>
              </a:spcBef>
              <a:spcAft>
                <a:spcPts val="0"/>
              </a:spcAft>
              <a:buClr>
                <a:srgbClr val="FFFFFF"/>
              </a:buClr>
              <a:buSzPts val="2400"/>
              <a:buNone/>
              <a:defRPr sz="2400">
                <a:solidFill>
                  <a:srgbClr val="FFFFFF"/>
                </a:solidFill>
              </a:defRPr>
            </a:lvl9pPr>
          </a:lstStyle>
          <a:p>
            <a:endParaRPr/>
          </a:p>
        </p:txBody>
      </p:sp>
      <p:sp>
        <p:nvSpPr>
          <p:cNvPr id="368" name="Google Shape;368;p61"/>
          <p:cNvSpPr txBox="1">
            <a:spLocks noGrp="1"/>
          </p:cNvSpPr>
          <p:nvPr>
            <p:ph type="body" idx="1"/>
          </p:nvPr>
        </p:nvSpPr>
        <p:spPr>
          <a:xfrm>
            <a:off x="4939500" y="724200"/>
            <a:ext cx="3837000" cy="3695100"/>
          </a:xfrm>
          <a:prstGeom prst="rect">
            <a:avLst/>
          </a:prstGeom>
        </p:spPr>
        <p:txBody>
          <a:bodyPr spcFirstLastPara="1" wrap="square" lIns="91425" tIns="91425" rIns="91425" bIns="91425" anchor="t" anchorCtr="0">
            <a:noAutofit/>
          </a:bodyPr>
          <a:lstStyle>
            <a:lvl1pPr marL="457200" lvl="0" indent="-381000" rtl="0">
              <a:spcBef>
                <a:spcPts val="0"/>
              </a:spcBef>
              <a:spcAft>
                <a:spcPts val="0"/>
              </a:spcAft>
              <a:buClr>
                <a:srgbClr val="212121"/>
              </a:buClr>
              <a:buSzPts val="2400"/>
              <a:buChar char="●"/>
              <a:defRPr>
                <a:solidFill>
                  <a:srgbClr val="212121"/>
                </a:solidFill>
              </a:defRPr>
            </a:lvl1pPr>
            <a:lvl2pPr marL="914400" lvl="1" indent="-361950" rtl="0">
              <a:spcBef>
                <a:spcPts val="1600"/>
              </a:spcBef>
              <a:spcAft>
                <a:spcPts val="0"/>
              </a:spcAft>
              <a:buClr>
                <a:srgbClr val="212121"/>
              </a:buClr>
              <a:buSzPts val="2100"/>
              <a:buChar char="○"/>
              <a:defRPr>
                <a:solidFill>
                  <a:srgbClr val="212121"/>
                </a:solidFill>
              </a:defRPr>
            </a:lvl2pPr>
            <a:lvl3pPr marL="1371600" lvl="2" indent="-342900" rtl="0">
              <a:spcBef>
                <a:spcPts val="1600"/>
              </a:spcBef>
              <a:spcAft>
                <a:spcPts val="0"/>
              </a:spcAft>
              <a:buClr>
                <a:srgbClr val="212121"/>
              </a:buClr>
              <a:buSzPts val="1800"/>
              <a:buChar char="■"/>
              <a:defRPr>
                <a:solidFill>
                  <a:srgbClr val="212121"/>
                </a:solidFill>
              </a:defRPr>
            </a:lvl3pPr>
            <a:lvl4pPr marL="1828800" lvl="3" indent="-330200" rtl="0">
              <a:spcBef>
                <a:spcPts val="1600"/>
              </a:spcBef>
              <a:spcAft>
                <a:spcPts val="0"/>
              </a:spcAft>
              <a:buClr>
                <a:srgbClr val="212121"/>
              </a:buClr>
              <a:buSzPts val="1600"/>
              <a:buChar char="●"/>
              <a:defRPr>
                <a:solidFill>
                  <a:srgbClr val="212121"/>
                </a:solidFill>
              </a:defRPr>
            </a:lvl4pPr>
            <a:lvl5pPr marL="2286000" lvl="4" indent="-317500" rtl="0">
              <a:spcBef>
                <a:spcPts val="1600"/>
              </a:spcBef>
              <a:spcAft>
                <a:spcPts val="0"/>
              </a:spcAft>
              <a:buClr>
                <a:srgbClr val="212121"/>
              </a:buClr>
              <a:buSzPts val="1400"/>
              <a:buChar char="○"/>
              <a:defRPr>
                <a:solidFill>
                  <a:srgbClr val="212121"/>
                </a:solidFill>
              </a:defRPr>
            </a:lvl5pPr>
            <a:lvl6pPr marL="2743200" lvl="5" indent="-317500" rtl="0">
              <a:spcBef>
                <a:spcPts val="1600"/>
              </a:spcBef>
              <a:spcAft>
                <a:spcPts val="0"/>
              </a:spcAft>
              <a:buClr>
                <a:srgbClr val="212121"/>
              </a:buClr>
              <a:buSzPts val="1400"/>
              <a:buChar char="■"/>
              <a:defRPr>
                <a:solidFill>
                  <a:srgbClr val="212121"/>
                </a:solidFill>
              </a:defRPr>
            </a:lvl6pPr>
            <a:lvl7pPr marL="3200400" lvl="6" indent="-317500" rtl="0">
              <a:spcBef>
                <a:spcPts val="1600"/>
              </a:spcBef>
              <a:spcAft>
                <a:spcPts val="0"/>
              </a:spcAft>
              <a:buClr>
                <a:srgbClr val="212121"/>
              </a:buClr>
              <a:buSzPts val="1400"/>
              <a:buChar char="●"/>
              <a:defRPr>
                <a:solidFill>
                  <a:srgbClr val="212121"/>
                </a:solidFill>
              </a:defRPr>
            </a:lvl7pPr>
            <a:lvl8pPr marL="3657600" lvl="7" indent="-317500" rtl="0">
              <a:spcBef>
                <a:spcPts val="1600"/>
              </a:spcBef>
              <a:spcAft>
                <a:spcPts val="0"/>
              </a:spcAft>
              <a:buClr>
                <a:srgbClr val="212121"/>
              </a:buClr>
              <a:buSzPts val="1400"/>
              <a:buChar char="○"/>
              <a:defRPr>
                <a:solidFill>
                  <a:srgbClr val="212121"/>
                </a:solidFill>
              </a:defRPr>
            </a:lvl8pPr>
            <a:lvl9pPr marL="4114800" lvl="8" indent="-317500" rtl="0">
              <a:spcBef>
                <a:spcPts val="1600"/>
              </a:spcBef>
              <a:spcAft>
                <a:spcPts val="1600"/>
              </a:spcAft>
              <a:buClr>
                <a:srgbClr val="212121"/>
              </a:buClr>
              <a:buSzPts val="1400"/>
              <a:buChar char="■"/>
              <a:defRPr>
                <a:solidFill>
                  <a:srgbClr val="212121"/>
                </a:solidFill>
              </a:defRPr>
            </a:lvl9pPr>
          </a:lstStyle>
          <a:p>
            <a:endParaRPr/>
          </a:p>
        </p:txBody>
      </p:sp>
      <p:sp>
        <p:nvSpPr>
          <p:cNvPr id="369" name="Google Shape;369;p61"/>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370" name="Google Shape;370;p61"/>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sp>
        <p:nvSpPr>
          <p:cNvPr id="371" name="Google Shape;371;p61"/>
          <p:cNvSpPr txBox="1"/>
          <p:nvPr/>
        </p:nvSpPr>
        <p:spPr>
          <a:xfrm>
            <a:off x="5238225" y="4855650"/>
            <a:ext cx="3700200" cy="240600"/>
          </a:xfrm>
          <a:prstGeom prst="rect">
            <a:avLst/>
          </a:prstGeom>
          <a:noFill/>
          <a:ln>
            <a:noFill/>
          </a:ln>
        </p:spPr>
        <p:txBody>
          <a:bodyPr spcFirstLastPara="1" wrap="square" lIns="91425" tIns="91425" rIns="91425" bIns="91425" anchor="b"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212121"/>
                </a:solidFill>
                <a:latin typeface="Lato"/>
                <a:ea typeface="Lato"/>
                <a:cs typeface="Lato"/>
                <a:sym typeface="Lato"/>
              </a:rPr>
              <a:t>© 201</a:t>
            </a:r>
            <a:r>
              <a:rPr lang="en" sz="700">
                <a:solidFill>
                  <a:srgbClr val="212121"/>
                </a:solidFill>
                <a:latin typeface="Lato"/>
                <a:ea typeface="Lato"/>
                <a:cs typeface="Lato"/>
                <a:sym typeface="Lato"/>
              </a:rPr>
              <a:t>9</a:t>
            </a:r>
            <a:r>
              <a:rPr lang="en" sz="700" b="0" i="0" u="none" strike="noStrike" cap="none">
                <a:solidFill>
                  <a:srgbClr val="212121"/>
                </a:solidFill>
                <a:latin typeface="Lato"/>
                <a:ea typeface="Lato"/>
                <a:cs typeface="Lato"/>
                <a:sym typeface="Lato"/>
              </a:rPr>
              <a:t> </a:t>
            </a:r>
            <a:r>
              <a:rPr lang="en" sz="700" b="1" i="0" u="none" strike="noStrike" cap="none">
                <a:solidFill>
                  <a:srgbClr val="212121"/>
                </a:solidFill>
                <a:latin typeface="Lato"/>
                <a:ea typeface="Lato"/>
                <a:cs typeface="Lato"/>
                <a:sym typeface="Lato"/>
              </a:rPr>
              <a:t>CAST | Until Learning Has No Limits</a:t>
            </a:r>
            <a:endParaRPr sz="700" b="1" i="0" u="none" strike="noStrike" cap="none">
              <a:solidFill>
                <a:srgbClr val="212121"/>
              </a:solidFill>
              <a:latin typeface="Lato"/>
              <a:ea typeface="Lato"/>
              <a:cs typeface="Lato"/>
              <a:sym typeface="Lato"/>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2"/>
        <p:cNvGrpSpPr/>
        <p:nvPr/>
      </p:nvGrpSpPr>
      <p:grpSpPr>
        <a:xfrm>
          <a:off x="0" y="0"/>
          <a:ext cx="0" cy="0"/>
          <a:chOff x="0" y="0"/>
          <a:chExt cx="0" cy="0"/>
        </a:xfrm>
      </p:grpSpPr>
      <p:sp>
        <p:nvSpPr>
          <p:cNvPr id="373" name="Google Shape;373;p62"/>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2"/>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2"/>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376" name="Google Shape;376;p62"/>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377" name="Google Shape;377;p62"/>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F3F3F3"/>
                </a:solidFill>
                <a:latin typeface="Lato"/>
                <a:ea typeface="Lato"/>
                <a:cs typeface="Lato"/>
                <a:sym typeface="Lato"/>
              </a:rPr>
              <a:t>© 201</a:t>
            </a:r>
            <a:r>
              <a:rPr lang="en" sz="700">
                <a:solidFill>
                  <a:srgbClr val="F3F3F3"/>
                </a:solidFill>
                <a:latin typeface="Lato"/>
                <a:ea typeface="Lato"/>
                <a:cs typeface="Lato"/>
                <a:sym typeface="Lato"/>
              </a:rPr>
              <a:t>9</a:t>
            </a:r>
            <a:r>
              <a:rPr lang="en" sz="700" b="0" i="0" u="none" strike="noStrike" cap="none">
                <a:solidFill>
                  <a:srgbClr val="F3F3F3"/>
                </a:solidFill>
                <a:latin typeface="Lato"/>
                <a:ea typeface="Lato"/>
                <a:cs typeface="Lato"/>
                <a:sym typeface="Lato"/>
              </a:rPr>
              <a:t> </a:t>
            </a:r>
            <a:r>
              <a:rPr lang="en" sz="700" b="1" i="0" u="none" strike="noStrike" cap="none">
                <a:solidFill>
                  <a:srgbClr val="F3F3F3"/>
                </a:solidFill>
                <a:latin typeface="Lato"/>
                <a:ea typeface="Lato"/>
                <a:cs typeface="Lato"/>
                <a:sym typeface="Lato"/>
              </a:rPr>
              <a:t>CAST | Until Learning Has No Limits</a:t>
            </a:r>
            <a:endParaRPr sz="700" b="1" i="0" u="none" strike="noStrike" cap="none">
              <a:solidFill>
                <a:srgbClr val="F3F3F3"/>
              </a:solidFill>
              <a:latin typeface="Lato"/>
              <a:ea typeface="Lato"/>
              <a:cs typeface="Lato"/>
              <a:sym typeface="Lato"/>
            </a:endParaRPr>
          </a:p>
        </p:txBody>
      </p:sp>
      <p:pic>
        <p:nvPicPr>
          <p:cNvPr id="378" name="Google Shape;378;p62"/>
          <p:cNvPicPr preferRelativeResize="0"/>
          <p:nvPr/>
        </p:nvPicPr>
        <p:blipFill>
          <a:blip r:embed="rId2">
            <a:alphaModFix/>
          </a:blip>
          <a:stretch>
            <a:fillRect/>
          </a:stretch>
        </p:blipFill>
        <p:spPr>
          <a:xfrm rot="10800000" flipH="1">
            <a:off x="6057900" y="0"/>
            <a:ext cx="3086100" cy="1905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379"/>
        <p:cNvGrpSpPr/>
        <p:nvPr/>
      </p:nvGrpSpPr>
      <p:grpSpPr>
        <a:xfrm>
          <a:off x="0" y="0"/>
          <a:ext cx="0" cy="0"/>
          <a:chOff x="0" y="0"/>
          <a:chExt cx="0" cy="0"/>
        </a:xfrm>
      </p:grpSpPr>
      <p:pic>
        <p:nvPicPr>
          <p:cNvPr id="380" name="Google Shape;380;p63"/>
          <p:cNvPicPr preferRelativeResize="0"/>
          <p:nvPr/>
        </p:nvPicPr>
        <p:blipFill>
          <a:blip r:embed="rId2">
            <a:alphaModFix/>
          </a:blip>
          <a:stretch>
            <a:fillRect/>
          </a:stretch>
        </p:blipFill>
        <p:spPr>
          <a:xfrm>
            <a:off x="6057900" y="3238525"/>
            <a:ext cx="3086100" cy="1905000"/>
          </a:xfrm>
          <a:prstGeom prst="rect">
            <a:avLst/>
          </a:prstGeom>
          <a:noFill/>
          <a:ln>
            <a:noFill/>
          </a:ln>
        </p:spPr>
      </p:pic>
      <p:sp>
        <p:nvSpPr>
          <p:cNvPr id="381" name="Google Shape;381;p63"/>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382" name="Google Shape;382;p63"/>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81000" algn="ctr" rtl="0">
              <a:spcBef>
                <a:spcPts val="0"/>
              </a:spcBef>
              <a:spcAft>
                <a:spcPts val="0"/>
              </a:spcAft>
              <a:buClr>
                <a:schemeClr val="dk2"/>
              </a:buClr>
              <a:buSzPts val="2400"/>
              <a:buChar char="●"/>
              <a:defRPr>
                <a:solidFill>
                  <a:schemeClr val="dk2"/>
                </a:solidFill>
              </a:defRPr>
            </a:lvl1pPr>
            <a:lvl2pPr marL="914400" lvl="1" indent="-361950" algn="ctr" rtl="0">
              <a:spcBef>
                <a:spcPts val="1600"/>
              </a:spcBef>
              <a:spcAft>
                <a:spcPts val="0"/>
              </a:spcAft>
              <a:buClr>
                <a:schemeClr val="dk2"/>
              </a:buClr>
              <a:buSzPts val="2100"/>
              <a:buChar char="○"/>
              <a:defRPr>
                <a:solidFill>
                  <a:schemeClr val="dk2"/>
                </a:solidFill>
              </a:defRPr>
            </a:lvl2pPr>
            <a:lvl3pPr marL="1371600" lvl="2" indent="-342900" algn="ctr" rtl="0">
              <a:spcBef>
                <a:spcPts val="1600"/>
              </a:spcBef>
              <a:spcAft>
                <a:spcPts val="0"/>
              </a:spcAft>
              <a:buClr>
                <a:schemeClr val="dk2"/>
              </a:buClr>
              <a:buSzPts val="1800"/>
              <a:buChar char="■"/>
              <a:defRPr>
                <a:solidFill>
                  <a:schemeClr val="dk2"/>
                </a:solidFill>
              </a:defRPr>
            </a:lvl3pPr>
            <a:lvl4pPr marL="1828800" lvl="3" indent="-330200" algn="ctr" rtl="0">
              <a:spcBef>
                <a:spcPts val="1600"/>
              </a:spcBef>
              <a:spcAft>
                <a:spcPts val="0"/>
              </a:spcAft>
              <a:buClr>
                <a:schemeClr val="dk2"/>
              </a:buClr>
              <a:buSzPts val="1600"/>
              <a:buChar char="●"/>
              <a:defRPr>
                <a:solidFill>
                  <a:schemeClr val="dk2"/>
                </a:solidFill>
              </a:defRPr>
            </a:lvl4pPr>
            <a:lvl5pPr marL="2286000" lvl="4" indent="-317500" algn="ctr" rtl="0">
              <a:spcBef>
                <a:spcPts val="1600"/>
              </a:spcBef>
              <a:spcAft>
                <a:spcPts val="0"/>
              </a:spcAft>
              <a:buClr>
                <a:schemeClr val="dk2"/>
              </a:buClr>
              <a:buSzPts val="1400"/>
              <a:buChar char="○"/>
              <a:defRPr>
                <a:solidFill>
                  <a:schemeClr val="dk2"/>
                </a:solidFill>
              </a:defRPr>
            </a:lvl5pPr>
            <a:lvl6pPr marL="2743200" lvl="5" indent="-317500" algn="ctr" rtl="0">
              <a:spcBef>
                <a:spcPts val="1600"/>
              </a:spcBef>
              <a:spcAft>
                <a:spcPts val="0"/>
              </a:spcAft>
              <a:buClr>
                <a:schemeClr val="dk2"/>
              </a:buClr>
              <a:buSzPts val="1400"/>
              <a:buChar char="■"/>
              <a:defRPr>
                <a:solidFill>
                  <a:schemeClr val="dk2"/>
                </a:solidFill>
              </a:defRPr>
            </a:lvl6pPr>
            <a:lvl7pPr marL="3200400" lvl="6" indent="-317500" algn="ctr" rtl="0">
              <a:spcBef>
                <a:spcPts val="1600"/>
              </a:spcBef>
              <a:spcAft>
                <a:spcPts val="0"/>
              </a:spcAft>
              <a:buClr>
                <a:schemeClr val="dk2"/>
              </a:buClr>
              <a:buSzPts val="1400"/>
              <a:buChar char="●"/>
              <a:defRPr>
                <a:solidFill>
                  <a:schemeClr val="dk2"/>
                </a:solidFill>
              </a:defRPr>
            </a:lvl7pPr>
            <a:lvl8pPr marL="3657600" lvl="7" indent="-317500" algn="ctr" rtl="0">
              <a:spcBef>
                <a:spcPts val="1600"/>
              </a:spcBef>
              <a:spcAft>
                <a:spcPts val="0"/>
              </a:spcAft>
              <a:buClr>
                <a:schemeClr val="dk2"/>
              </a:buClr>
              <a:buSzPts val="1400"/>
              <a:buChar char="○"/>
              <a:defRPr>
                <a:solidFill>
                  <a:schemeClr val="dk2"/>
                </a:solidFill>
              </a:defRPr>
            </a:lvl8pPr>
            <a:lvl9pPr marL="4114800" lvl="8" indent="-317500" algn="ctr" rtl="0">
              <a:spcBef>
                <a:spcPts val="1600"/>
              </a:spcBef>
              <a:spcAft>
                <a:spcPts val="1600"/>
              </a:spcAft>
              <a:buClr>
                <a:schemeClr val="dk2"/>
              </a:buClr>
              <a:buSzPts val="1400"/>
              <a:buChar char="■"/>
              <a:defRPr>
                <a:solidFill>
                  <a:schemeClr val="dk2"/>
                </a:solidFill>
              </a:defRPr>
            </a:lvl9pPr>
          </a:lstStyle>
          <a:p>
            <a:endParaRPr/>
          </a:p>
        </p:txBody>
      </p:sp>
      <p:sp>
        <p:nvSpPr>
          <p:cNvPr id="383" name="Google Shape;383;p63"/>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84" name="Google Shape;384;p63"/>
          <p:cNvSpPr txBox="1"/>
          <p:nvPr/>
        </p:nvSpPr>
        <p:spPr>
          <a:xfrm>
            <a:off x="5238225" y="4855775"/>
            <a:ext cx="3700200" cy="240600"/>
          </a:xfrm>
          <a:prstGeom prst="rect">
            <a:avLst/>
          </a:prstGeom>
          <a:noFill/>
          <a:ln>
            <a:noFill/>
          </a:ln>
        </p:spPr>
        <p:txBody>
          <a:bodyPr spcFirstLastPara="1" wrap="square" lIns="91425" tIns="91425" rIns="91425" bIns="91425" anchor="ctr" anchorCtr="0">
            <a:noAutofit/>
          </a:bodyPr>
          <a:lstStyle/>
          <a:p>
            <a:pPr marL="0" marR="0" lvl="0" indent="0" algn="r" rtl="0">
              <a:lnSpc>
                <a:spcPct val="115000"/>
              </a:lnSpc>
              <a:spcBef>
                <a:spcPts val="0"/>
              </a:spcBef>
              <a:spcAft>
                <a:spcPts val="0"/>
              </a:spcAft>
              <a:buClr>
                <a:srgbClr val="000000"/>
              </a:buClr>
              <a:buSzPts val="700"/>
              <a:buFont typeface="Arial"/>
              <a:buNone/>
            </a:pPr>
            <a:r>
              <a:rPr lang="en" sz="700" b="0" i="0" u="none" strike="noStrike" cap="none">
                <a:solidFill>
                  <a:srgbClr val="10343B"/>
                </a:solidFill>
                <a:latin typeface="Lato"/>
                <a:ea typeface="Lato"/>
                <a:cs typeface="Lato"/>
                <a:sym typeface="Lato"/>
              </a:rPr>
              <a:t>© 201</a:t>
            </a:r>
            <a:r>
              <a:rPr lang="en" sz="700">
                <a:solidFill>
                  <a:srgbClr val="10343B"/>
                </a:solidFill>
                <a:latin typeface="Lato"/>
                <a:ea typeface="Lato"/>
                <a:cs typeface="Lato"/>
                <a:sym typeface="Lato"/>
              </a:rPr>
              <a:t>9</a:t>
            </a:r>
            <a:r>
              <a:rPr lang="en" sz="700" b="0" i="0" u="none" strike="noStrike" cap="none">
                <a:solidFill>
                  <a:srgbClr val="10343B"/>
                </a:solidFill>
                <a:latin typeface="Lato"/>
                <a:ea typeface="Lato"/>
                <a:cs typeface="Lato"/>
                <a:sym typeface="Lato"/>
              </a:rPr>
              <a:t> </a:t>
            </a:r>
            <a:r>
              <a:rPr lang="en" sz="700" b="1" i="0" u="none" strike="noStrike" cap="none">
                <a:solidFill>
                  <a:srgbClr val="10343B"/>
                </a:solidFill>
                <a:latin typeface="Lato"/>
                <a:ea typeface="Lato"/>
                <a:cs typeface="Lato"/>
                <a:sym typeface="Lato"/>
              </a:rPr>
              <a:t>CAST | Until Learning Has No Limits</a:t>
            </a:r>
            <a:endParaRPr sz="700" b="1" i="0" u="none" strike="noStrike" cap="none">
              <a:solidFill>
                <a:srgbClr val="10343B"/>
              </a:solidFill>
              <a:latin typeface="Lato"/>
              <a:ea typeface="Lato"/>
              <a:cs typeface="Lato"/>
              <a:sym typeface="Lato"/>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385"/>
        <p:cNvGrpSpPr/>
        <p:nvPr/>
      </p:nvGrpSpPr>
      <p:grpSpPr>
        <a:xfrm>
          <a:off x="0" y="0"/>
          <a:ext cx="0" cy="0"/>
          <a:chOff x="0" y="0"/>
          <a:chExt cx="0" cy="0"/>
        </a:xfrm>
      </p:grpSpPr>
      <p:sp>
        <p:nvSpPr>
          <p:cNvPr id="386" name="Google Shape;386;p64"/>
          <p:cNvSpPr txBox="1">
            <a:spLocks noGrp="1"/>
          </p:cNvSpPr>
          <p:nvPr>
            <p:ph type="sldNum" idx="12"/>
          </p:nvPr>
        </p:nvSpPr>
        <p:spPr>
          <a:xfrm>
            <a:off x="8523541" y="47718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Droid Sans"/>
              <a:buNone/>
              <a:defRPr sz="2800">
                <a:solidFill>
                  <a:schemeClr val="dk1"/>
                </a:solidFill>
                <a:latin typeface="Droid Sans"/>
                <a:ea typeface="Droid Sans"/>
                <a:cs typeface="Droid Sans"/>
                <a:sym typeface="Droid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Droid Sans"/>
              <a:buChar char="●"/>
              <a:defRPr sz="1800">
                <a:solidFill>
                  <a:schemeClr val="lt2"/>
                </a:solidFill>
                <a:latin typeface="Droid Sans"/>
                <a:ea typeface="Droid Sans"/>
                <a:cs typeface="Droid Sans"/>
                <a:sym typeface="Droid Sans"/>
              </a:defRPr>
            </a:lvl1pPr>
            <a:lvl2pPr marL="914400" lvl="1"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2pPr>
            <a:lvl3pPr marL="1371600" lvl="2"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3pPr>
            <a:lvl4pPr marL="1828800" lvl="3"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4pPr>
            <a:lvl5pPr marL="2286000" lvl="4"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5pPr>
            <a:lvl6pPr marL="2743200" lvl="5"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6pPr>
            <a:lvl7pPr marL="3200400" lvl="6"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7pPr>
            <a:lvl8pPr marL="3657600" lvl="7" indent="-317500">
              <a:lnSpc>
                <a:spcPct val="115000"/>
              </a:lnSpc>
              <a:spcBef>
                <a:spcPts val="1600"/>
              </a:spcBef>
              <a:spcAft>
                <a:spcPts val="0"/>
              </a:spcAft>
              <a:buClr>
                <a:schemeClr val="lt2"/>
              </a:buClr>
              <a:buSzPts val="1400"/>
              <a:buFont typeface="Droid Sans"/>
              <a:buChar char="○"/>
              <a:defRPr>
                <a:solidFill>
                  <a:schemeClr val="lt2"/>
                </a:solidFill>
                <a:latin typeface="Droid Sans"/>
                <a:ea typeface="Droid Sans"/>
                <a:cs typeface="Droid Sans"/>
                <a:sym typeface="Droid Sans"/>
              </a:defRPr>
            </a:lvl8pPr>
            <a:lvl9pPr marL="4114800" lvl="8" indent="-317500">
              <a:lnSpc>
                <a:spcPct val="115000"/>
              </a:lnSpc>
              <a:spcBef>
                <a:spcPts val="1600"/>
              </a:spcBef>
              <a:spcAft>
                <a:spcPts val="1600"/>
              </a:spcAft>
              <a:buClr>
                <a:schemeClr val="lt2"/>
              </a:buClr>
              <a:buSzPts val="1400"/>
              <a:buFont typeface="Droid Sans"/>
              <a:buChar char="■"/>
              <a:defRPr>
                <a:solidFill>
                  <a:schemeClr val="lt2"/>
                </a:solidFill>
                <a:latin typeface="Droid Sans"/>
                <a:ea typeface="Droid Sans"/>
                <a:cs typeface="Droid Sans"/>
                <a:sym typeface="Droid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rgbClr val="37286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1pPr>
            <a:lvl2pPr lvl="1"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2pPr>
            <a:lvl3pPr lvl="2"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3pPr>
            <a:lvl4pPr lvl="3"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4pPr>
            <a:lvl5pPr lvl="4"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5pPr>
            <a:lvl6pPr lvl="5"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6pPr>
            <a:lvl7pPr lvl="6"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7pPr>
            <a:lvl8pPr lvl="7"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8pPr>
            <a:lvl9pPr lvl="8"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9pPr>
          </a:lstStyle>
          <a:p>
            <a:endParaRPr/>
          </a:p>
        </p:txBody>
      </p:sp>
      <p:sp>
        <p:nvSpPr>
          <p:cNvPr id="52" name="Google Shape;52;p13"/>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chemeClr val="lt1"/>
              </a:buClr>
              <a:buSzPts val="2400"/>
              <a:buFont typeface="Lato"/>
              <a:buChar char="●"/>
              <a:defRPr sz="2400">
                <a:solidFill>
                  <a:schemeClr val="lt1"/>
                </a:solidFill>
                <a:latin typeface="Lato"/>
                <a:ea typeface="Lato"/>
                <a:cs typeface="Lato"/>
                <a:sym typeface="Lato"/>
              </a:defRPr>
            </a:lvl1pPr>
            <a:lvl2pPr marL="914400" lvl="1" indent="-361950" rtl="0">
              <a:lnSpc>
                <a:spcPct val="100000"/>
              </a:lnSpc>
              <a:spcBef>
                <a:spcPts val="1600"/>
              </a:spcBef>
              <a:spcAft>
                <a:spcPts val="0"/>
              </a:spcAft>
              <a:buClr>
                <a:schemeClr val="lt1"/>
              </a:buClr>
              <a:buSzPts val="2100"/>
              <a:buFont typeface="Lato"/>
              <a:buChar char="○"/>
              <a:defRPr sz="2100">
                <a:solidFill>
                  <a:schemeClr val="lt1"/>
                </a:solidFill>
                <a:latin typeface="Lato"/>
                <a:ea typeface="Lato"/>
                <a:cs typeface="Lato"/>
                <a:sym typeface="Lato"/>
              </a:defRPr>
            </a:lvl2pPr>
            <a:lvl3pPr marL="1371600" lvl="2" indent="-342900" rtl="0">
              <a:lnSpc>
                <a:spcPct val="100000"/>
              </a:lnSpc>
              <a:spcBef>
                <a:spcPts val="1600"/>
              </a:spcBef>
              <a:spcAft>
                <a:spcPts val="0"/>
              </a:spcAft>
              <a:buClr>
                <a:schemeClr val="lt1"/>
              </a:buClr>
              <a:buSzPts val="1800"/>
              <a:buFont typeface="Lato"/>
              <a:buChar char="■"/>
              <a:defRPr sz="1800">
                <a:solidFill>
                  <a:schemeClr val="lt1"/>
                </a:solidFill>
                <a:latin typeface="Lato"/>
                <a:ea typeface="Lato"/>
                <a:cs typeface="Lato"/>
                <a:sym typeface="Lato"/>
              </a:defRPr>
            </a:lvl3pPr>
            <a:lvl4pPr marL="1828800" lvl="3" indent="-330200" rtl="0">
              <a:lnSpc>
                <a:spcPct val="100000"/>
              </a:lnSpc>
              <a:spcBef>
                <a:spcPts val="1600"/>
              </a:spcBef>
              <a:spcAft>
                <a:spcPts val="0"/>
              </a:spcAft>
              <a:buClr>
                <a:schemeClr val="lt1"/>
              </a:buClr>
              <a:buSzPts val="1600"/>
              <a:buFont typeface="Lato"/>
              <a:buChar char="●"/>
              <a:defRPr sz="1600">
                <a:solidFill>
                  <a:schemeClr val="lt1"/>
                </a:solidFill>
                <a:latin typeface="Lato"/>
                <a:ea typeface="Lato"/>
                <a:cs typeface="Lato"/>
                <a:sym typeface="Lato"/>
              </a:defRPr>
            </a:lvl4pPr>
            <a:lvl5pPr marL="2286000" lvl="4"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rtl="0">
              <a:lnSpc>
                <a:spcPct val="100000"/>
              </a:lnSpc>
              <a:spcBef>
                <a:spcPts val="1600"/>
              </a:spcBef>
              <a:spcAft>
                <a:spcPts val="160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53" name="Google Shape;53;p13"/>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aterial">
    <p:bg>
      <p:bgPr>
        <a:solidFill>
          <a:srgbClr val="372861"/>
        </a:solidFill>
        <a:effectLst/>
      </p:bgPr>
    </p:bg>
    <p:spTree>
      <p:nvGrpSpPr>
        <p:cNvPr id="1" name="Shape 238"/>
        <p:cNvGrpSpPr/>
        <p:nvPr/>
      </p:nvGrpSpPr>
      <p:grpSpPr>
        <a:xfrm>
          <a:off x="0" y="0"/>
          <a:ext cx="0" cy="0"/>
          <a:chOff x="0" y="0"/>
          <a:chExt cx="0" cy="0"/>
        </a:xfrm>
      </p:grpSpPr>
      <p:sp>
        <p:nvSpPr>
          <p:cNvPr id="239" name="Google Shape;239;p42"/>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1pPr>
            <a:lvl2pPr lvl="1"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2pPr>
            <a:lvl3pPr lvl="2"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3pPr>
            <a:lvl4pPr lvl="3"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4pPr>
            <a:lvl5pPr lvl="4"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5pPr>
            <a:lvl6pPr lvl="5"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6pPr>
            <a:lvl7pPr lvl="6"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7pPr>
            <a:lvl8pPr lvl="7"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8pPr>
            <a:lvl9pPr lvl="8" rtl="0">
              <a:spcBef>
                <a:spcPts val="0"/>
              </a:spcBef>
              <a:spcAft>
                <a:spcPts val="0"/>
              </a:spcAft>
              <a:buClr>
                <a:schemeClr val="lt1"/>
              </a:buClr>
              <a:buSzPts val="3200"/>
              <a:buFont typeface="Lato"/>
              <a:buNone/>
              <a:defRPr sz="3200" b="1">
                <a:solidFill>
                  <a:schemeClr val="lt1"/>
                </a:solidFill>
                <a:latin typeface="Lato"/>
                <a:ea typeface="Lato"/>
                <a:cs typeface="Lato"/>
                <a:sym typeface="Lato"/>
              </a:defRPr>
            </a:lvl9pPr>
          </a:lstStyle>
          <a:p>
            <a:endParaRPr/>
          </a:p>
        </p:txBody>
      </p:sp>
      <p:sp>
        <p:nvSpPr>
          <p:cNvPr id="240" name="Google Shape;240;p42"/>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81000" rtl="0">
              <a:lnSpc>
                <a:spcPct val="100000"/>
              </a:lnSpc>
              <a:spcBef>
                <a:spcPts val="0"/>
              </a:spcBef>
              <a:spcAft>
                <a:spcPts val="0"/>
              </a:spcAft>
              <a:buClr>
                <a:schemeClr val="lt1"/>
              </a:buClr>
              <a:buSzPts val="2400"/>
              <a:buFont typeface="Lato"/>
              <a:buChar char="●"/>
              <a:defRPr sz="2400">
                <a:solidFill>
                  <a:schemeClr val="lt1"/>
                </a:solidFill>
                <a:latin typeface="Lato"/>
                <a:ea typeface="Lato"/>
                <a:cs typeface="Lato"/>
                <a:sym typeface="Lato"/>
              </a:defRPr>
            </a:lvl1pPr>
            <a:lvl2pPr marL="914400" lvl="1" indent="-361950" rtl="0">
              <a:lnSpc>
                <a:spcPct val="100000"/>
              </a:lnSpc>
              <a:spcBef>
                <a:spcPts val="1600"/>
              </a:spcBef>
              <a:spcAft>
                <a:spcPts val="0"/>
              </a:spcAft>
              <a:buClr>
                <a:schemeClr val="lt1"/>
              </a:buClr>
              <a:buSzPts val="2100"/>
              <a:buFont typeface="Lato"/>
              <a:buChar char="○"/>
              <a:defRPr sz="2100">
                <a:solidFill>
                  <a:schemeClr val="lt1"/>
                </a:solidFill>
                <a:latin typeface="Lato"/>
                <a:ea typeface="Lato"/>
                <a:cs typeface="Lato"/>
                <a:sym typeface="Lato"/>
              </a:defRPr>
            </a:lvl2pPr>
            <a:lvl3pPr marL="1371600" lvl="2" indent="-342900" rtl="0">
              <a:lnSpc>
                <a:spcPct val="100000"/>
              </a:lnSpc>
              <a:spcBef>
                <a:spcPts val="1600"/>
              </a:spcBef>
              <a:spcAft>
                <a:spcPts val="0"/>
              </a:spcAft>
              <a:buClr>
                <a:schemeClr val="lt1"/>
              </a:buClr>
              <a:buSzPts val="1800"/>
              <a:buFont typeface="Lato"/>
              <a:buChar char="■"/>
              <a:defRPr sz="1800">
                <a:solidFill>
                  <a:schemeClr val="lt1"/>
                </a:solidFill>
                <a:latin typeface="Lato"/>
                <a:ea typeface="Lato"/>
                <a:cs typeface="Lato"/>
                <a:sym typeface="Lato"/>
              </a:defRPr>
            </a:lvl3pPr>
            <a:lvl4pPr marL="1828800" lvl="3" indent="-330200" rtl="0">
              <a:lnSpc>
                <a:spcPct val="100000"/>
              </a:lnSpc>
              <a:spcBef>
                <a:spcPts val="1600"/>
              </a:spcBef>
              <a:spcAft>
                <a:spcPts val="0"/>
              </a:spcAft>
              <a:buClr>
                <a:schemeClr val="lt1"/>
              </a:buClr>
              <a:buSzPts val="1600"/>
              <a:buFont typeface="Lato"/>
              <a:buChar char="●"/>
              <a:defRPr sz="1600">
                <a:solidFill>
                  <a:schemeClr val="lt1"/>
                </a:solidFill>
                <a:latin typeface="Lato"/>
                <a:ea typeface="Lato"/>
                <a:cs typeface="Lato"/>
                <a:sym typeface="Lato"/>
              </a:defRPr>
            </a:lvl4pPr>
            <a:lvl5pPr marL="2286000" lvl="4"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rtl="0">
              <a:lnSpc>
                <a:spcPct val="100000"/>
              </a:lnSpc>
              <a:spcBef>
                <a:spcPts val="160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rtl="0">
              <a:lnSpc>
                <a:spcPct val="100000"/>
              </a:lnSpc>
              <a:spcBef>
                <a:spcPts val="1600"/>
              </a:spcBef>
              <a:spcAft>
                <a:spcPts val="160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41" name="Google Shape;241;p42"/>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udlguidelines.cast.org"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5"/>
          <p:cNvSpPr txBox="1">
            <a:spLocks noGrp="1"/>
          </p:cNvSpPr>
          <p:nvPr>
            <p:ph type="title"/>
          </p:nvPr>
        </p:nvSpPr>
        <p:spPr>
          <a:xfrm>
            <a:off x="460950" y="1933650"/>
            <a:ext cx="8520600" cy="101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400" b="0">
                <a:latin typeface="Lato Black"/>
                <a:ea typeface="Lato Black"/>
                <a:cs typeface="Lato Black"/>
                <a:sym typeface="Lato Black"/>
              </a:rPr>
              <a:t>UDL Core Foundation Resource</a:t>
            </a:r>
            <a:endParaRPr sz="4400" b="0">
              <a:latin typeface="Lato Black"/>
              <a:ea typeface="Lato Black"/>
              <a:cs typeface="Lato Black"/>
              <a:sym typeface="Lato Black"/>
            </a:endParaRPr>
          </a:p>
        </p:txBody>
      </p:sp>
      <p:sp>
        <p:nvSpPr>
          <p:cNvPr id="392" name="Google Shape;392;p65"/>
          <p:cNvSpPr txBox="1">
            <a:spLocks noGrp="1"/>
          </p:cNvSpPr>
          <p:nvPr>
            <p:ph type="subTitle" idx="4294967295"/>
          </p:nvPr>
        </p:nvSpPr>
        <p:spPr>
          <a:xfrm>
            <a:off x="460950" y="2946450"/>
            <a:ext cx="85206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212121"/>
                </a:solidFill>
              </a:rPr>
              <a:t>Learn about a UDL Knowledge Statement:</a:t>
            </a:r>
            <a:endParaRPr sz="3000">
              <a:solidFill>
                <a:srgbClr val="212121"/>
              </a:solidFill>
            </a:endParaRPr>
          </a:p>
          <a:p>
            <a:pPr marL="0" lvl="0" indent="0" algn="l" rtl="0">
              <a:spcBef>
                <a:spcPts val="0"/>
              </a:spcBef>
              <a:spcAft>
                <a:spcPts val="1600"/>
              </a:spcAft>
              <a:buNone/>
            </a:pPr>
            <a:r>
              <a:rPr lang="en" sz="3000" b="1" i="1">
                <a:solidFill>
                  <a:srgbClr val="1C4587"/>
                </a:solidFill>
              </a:rPr>
              <a:t>Flexible materials are available for learners.</a:t>
            </a:r>
            <a:endParaRPr sz="3000" b="1" i="1">
              <a:solidFill>
                <a:srgbClr val="1C458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74"/>
          <p:cNvSpPr txBox="1">
            <a:spLocks noGrp="1"/>
          </p:cNvSpPr>
          <p:nvPr>
            <p:ph type="title"/>
          </p:nvPr>
        </p:nvSpPr>
        <p:spPr>
          <a:xfrm>
            <a:off x="341700" y="1233175"/>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Why is having flexible materials so important?</a:t>
            </a:r>
            <a:endParaRPr sz="3600"/>
          </a:p>
        </p:txBody>
      </p:sp>
      <p:sp>
        <p:nvSpPr>
          <p:cNvPr id="446" name="Google Shape;446;p74"/>
          <p:cNvSpPr txBox="1">
            <a:spLocks noGrp="1"/>
          </p:cNvSpPr>
          <p:nvPr>
            <p:ph type="body" idx="2"/>
          </p:nvPr>
        </p:nvSpPr>
        <p:spPr>
          <a:xfrm>
            <a:off x="4939500" y="480250"/>
            <a:ext cx="3837000" cy="409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Learners will vary in how they perceive, act on, or engage with materials. There will be a range in the materials each individual needs to access, build skills, and develop expert learning in each experience. </a:t>
            </a:r>
            <a:endParaRPr sz="1800"/>
          </a:p>
          <a:p>
            <a:pPr marL="0" lvl="0" indent="0" algn="l" rtl="0">
              <a:spcBef>
                <a:spcPts val="1600"/>
              </a:spcBef>
              <a:spcAft>
                <a:spcPts val="1600"/>
              </a:spcAft>
              <a:buNone/>
            </a:pPr>
            <a:r>
              <a:rPr lang="en" sz="1800"/>
              <a:t>To address this variability, the UDL framework suggests offering flexible materials that align to the learning goals.</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5"/>
          <p:cNvSpPr txBox="1">
            <a:spLocks noGrp="1"/>
          </p:cNvSpPr>
          <p:nvPr>
            <p:ph type="subTitle" idx="4294967295"/>
          </p:nvPr>
        </p:nvSpPr>
        <p:spPr>
          <a:xfrm>
            <a:off x="3497400" y="357800"/>
            <a:ext cx="5506800" cy="70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rPr>
              <a:t>Consider this example:</a:t>
            </a:r>
            <a:endParaRPr>
              <a:solidFill>
                <a:srgbClr val="434343"/>
              </a:solidFill>
            </a:endParaRPr>
          </a:p>
          <a:p>
            <a:pPr marL="0" lvl="0" indent="0" algn="l" rtl="0">
              <a:spcBef>
                <a:spcPts val="1600"/>
              </a:spcBef>
              <a:spcAft>
                <a:spcPts val="1600"/>
              </a:spcAft>
              <a:buNone/>
            </a:pPr>
            <a:endParaRPr sz="1800" i="1">
              <a:solidFill>
                <a:srgbClr val="434343"/>
              </a:solidFill>
            </a:endParaRPr>
          </a:p>
        </p:txBody>
      </p:sp>
      <p:sp>
        <p:nvSpPr>
          <p:cNvPr id="452" name="Google Shape;452;p75"/>
          <p:cNvSpPr txBox="1">
            <a:spLocks noGrp="1"/>
          </p:cNvSpPr>
          <p:nvPr>
            <p:ph type="subTitle" idx="4294967295"/>
          </p:nvPr>
        </p:nvSpPr>
        <p:spPr>
          <a:xfrm>
            <a:off x="3454750" y="1165800"/>
            <a:ext cx="5331000" cy="14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i="1">
                <a:solidFill>
                  <a:srgbClr val="434343"/>
                </a:solidFill>
              </a:rPr>
              <a:t>In a 5th grade lesson, </a:t>
            </a:r>
            <a:r>
              <a:rPr lang="en" sz="1800" b="1" i="1">
                <a:solidFill>
                  <a:srgbClr val="434343"/>
                </a:solidFill>
              </a:rPr>
              <a:t>the goal</a:t>
            </a:r>
            <a:r>
              <a:rPr lang="en" sz="1800" i="1">
                <a:solidFill>
                  <a:srgbClr val="434343"/>
                </a:solidFill>
              </a:rPr>
              <a:t> is for students </a:t>
            </a:r>
            <a:r>
              <a:rPr lang="en" sz="1800" b="1" i="1">
                <a:solidFill>
                  <a:srgbClr val="434343"/>
                </a:solidFill>
              </a:rPr>
              <a:t>to learn the stages of butterfly metamorphosis</a:t>
            </a:r>
            <a:r>
              <a:rPr lang="en" sz="1800" i="1">
                <a:solidFill>
                  <a:srgbClr val="434343"/>
                </a:solidFill>
              </a:rPr>
              <a:t>. Students can read from a print textbook or a digital textbook or watch a captioned video. </a:t>
            </a:r>
            <a:endParaRPr sz="1800" i="1">
              <a:solidFill>
                <a:srgbClr val="434343"/>
              </a:solidFill>
            </a:endParaRPr>
          </a:p>
          <a:p>
            <a:pPr marL="0" lvl="0" indent="0" algn="l" rtl="0">
              <a:spcBef>
                <a:spcPts val="1600"/>
              </a:spcBef>
              <a:spcAft>
                <a:spcPts val="0"/>
              </a:spcAft>
              <a:buNone/>
            </a:pPr>
            <a:r>
              <a:rPr lang="en" sz="1800" b="1">
                <a:solidFill>
                  <a:srgbClr val="434343"/>
                </a:solidFill>
              </a:rPr>
              <a:t>What are the flexible materials available in this example?</a:t>
            </a:r>
            <a:endParaRPr sz="1800" b="1">
              <a:solidFill>
                <a:srgbClr val="434343"/>
              </a:solidFill>
            </a:endParaRPr>
          </a:p>
          <a:p>
            <a:pPr marL="457200" lvl="0" indent="-342900" algn="l" rtl="0">
              <a:spcBef>
                <a:spcPts val="1600"/>
              </a:spcBef>
              <a:spcAft>
                <a:spcPts val="0"/>
              </a:spcAft>
              <a:buClr>
                <a:srgbClr val="434343"/>
              </a:buClr>
              <a:buSzPts val="1800"/>
              <a:buChar char="●"/>
            </a:pPr>
            <a:r>
              <a:rPr lang="en" sz="1800">
                <a:solidFill>
                  <a:srgbClr val="434343"/>
                </a:solidFill>
              </a:rPr>
              <a:t>See the next slide for a response to this question!</a:t>
            </a:r>
            <a:endParaRPr sz="1800">
              <a:solidFill>
                <a:srgbClr val="434343"/>
              </a:solidFill>
            </a:endParaRPr>
          </a:p>
          <a:p>
            <a:pPr marL="457200" lvl="0" indent="0" algn="l" rtl="0">
              <a:spcBef>
                <a:spcPts val="1600"/>
              </a:spcBef>
              <a:spcAft>
                <a:spcPts val="0"/>
              </a:spcAft>
              <a:buNone/>
            </a:pPr>
            <a:endParaRPr sz="1800">
              <a:solidFill>
                <a:srgbClr val="434343"/>
              </a:solidFill>
            </a:endParaRPr>
          </a:p>
          <a:p>
            <a:pPr marL="0" lvl="0" indent="0" algn="l" rtl="0">
              <a:spcBef>
                <a:spcPts val="1600"/>
              </a:spcBef>
              <a:spcAft>
                <a:spcPts val="1600"/>
              </a:spcAft>
              <a:buNone/>
            </a:pPr>
            <a:endParaRPr sz="1800" i="1">
              <a:solidFill>
                <a:srgbClr val="43434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6"/>
          <p:cNvSpPr txBox="1">
            <a:spLocks noGrp="1"/>
          </p:cNvSpPr>
          <p:nvPr>
            <p:ph type="subTitle" idx="4294967295"/>
          </p:nvPr>
        </p:nvSpPr>
        <p:spPr>
          <a:xfrm>
            <a:off x="3497400" y="357800"/>
            <a:ext cx="5506800" cy="12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rPr>
              <a:t>Response</a:t>
            </a:r>
            <a:endParaRPr>
              <a:solidFill>
                <a:srgbClr val="434343"/>
              </a:solidFill>
            </a:endParaRPr>
          </a:p>
          <a:p>
            <a:pPr marL="0" lvl="0" indent="0" algn="l" rtl="0">
              <a:spcBef>
                <a:spcPts val="1600"/>
              </a:spcBef>
              <a:spcAft>
                <a:spcPts val="1600"/>
              </a:spcAft>
              <a:buNone/>
            </a:pPr>
            <a:endParaRPr sz="1800" i="1">
              <a:solidFill>
                <a:srgbClr val="434343"/>
              </a:solidFill>
            </a:endParaRPr>
          </a:p>
        </p:txBody>
      </p:sp>
      <p:sp>
        <p:nvSpPr>
          <p:cNvPr id="458" name="Google Shape;458;p76"/>
          <p:cNvSpPr txBox="1">
            <a:spLocks noGrp="1"/>
          </p:cNvSpPr>
          <p:nvPr>
            <p:ph type="subTitle" idx="4294967295"/>
          </p:nvPr>
        </p:nvSpPr>
        <p:spPr>
          <a:xfrm>
            <a:off x="3594300" y="1013400"/>
            <a:ext cx="5191500" cy="14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i="1">
                <a:solidFill>
                  <a:srgbClr val="434343"/>
                </a:solidFill>
              </a:rPr>
              <a:t>In a 5th grade lesson, the goal is for students to learn the stages of butterfly metamorphosis. Students can </a:t>
            </a:r>
            <a:r>
              <a:rPr lang="en" sz="1400" b="1" i="1">
                <a:solidFill>
                  <a:srgbClr val="434343"/>
                </a:solidFill>
              </a:rPr>
              <a:t>read from a print textbook or a digital textbook or watch a captioned video</a:t>
            </a:r>
            <a:r>
              <a:rPr lang="en" sz="1400" i="1">
                <a:solidFill>
                  <a:srgbClr val="434343"/>
                </a:solidFill>
              </a:rPr>
              <a:t>. </a:t>
            </a:r>
            <a:endParaRPr sz="1400" i="1">
              <a:solidFill>
                <a:srgbClr val="434343"/>
              </a:solidFill>
            </a:endParaRPr>
          </a:p>
          <a:p>
            <a:pPr marL="0" lvl="0" indent="0" algn="l" rtl="0">
              <a:spcBef>
                <a:spcPts val="1600"/>
              </a:spcBef>
              <a:spcAft>
                <a:spcPts val="0"/>
              </a:spcAft>
              <a:buNone/>
            </a:pPr>
            <a:r>
              <a:rPr lang="en" sz="1800" b="1">
                <a:solidFill>
                  <a:srgbClr val="434343"/>
                </a:solidFill>
              </a:rPr>
              <a:t>What are the flexible materials available in this example?</a:t>
            </a:r>
            <a:endParaRPr sz="1800" b="1">
              <a:solidFill>
                <a:srgbClr val="434343"/>
              </a:solidFill>
            </a:endParaRPr>
          </a:p>
          <a:p>
            <a:pPr marL="457200" lvl="0" indent="-342900" algn="l" rtl="0">
              <a:spcBef>
                <a:spcPts val="1600"/>
              </a:spcBef>
              <a:spcAft>
                <a:spcPts val="0"/>
              </a:spcAft>
              <a:buClr>
                <a:srgbClr val="434343"/>
              </a:buClr>
              <a:buSzPts val="1800"/>
              <a:buChar char="●"/>
            </a:pPr>
            <a:r>
              <a:rPr lang="en" sz="1800">
                <a:solidFill>
                  <a:srgbClr val="434343"/>
                </a:solidFill>
              </a:rPr>
              <a:t>Response: </a:t>
            </a:r>
            <a:r>
              <a:rPr lang="en" sz="1800" b="1">
                <a:solidFill>
                  <a:srgbClr val="434343"/>
                </a:solidFill>
              </a:rPr>
              <a:t>The flexible materials include</a:t>
            </a:r>
            <a:r>
              <a:rPr lang="en" sz="1800">
                <a:solidFill>
                  <a:srgbClr val="434343"/>
                </a:solidFill>
              </a:rPr>
              <a:t> the print and digital textbook, where learners can read or listen to the content. The flexible materials also include the captioned video, which has flexible audio and caption options to access the content.</a:t>
            </a:r>
            <a:endParaRPr sz="1800" i="1">
              <a:solidFill>
                <a:srgbClr val="43434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7"/>
          <p:cNvSpPr txBox="1">
            <a:spLocks noGrp="1"/>
          </p:cNvSpPr>
          <p:nvPr>
            <p:ph type="subTitle" idx="4294967295"/>
          </p:nvPr>
        </p:nvSpPr>
        <p:spPr>
          <a:xfrm>
            <a:off x="3557125" y="357800"/>
            <a:ext cx="5447100" cy="12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rPr>
              <a:t>Consider learner variability &amp; barriers:</a:t>
            </a:r>
            <a:endParaRPr>
              <a:solidFill>
                <a:srgbClr val="434343"/>
              </a:solidFill>
            </a:endParaRPr>
          </a:p>
          <a:p>
            <a:pPr marL="0" lvl="0" indent="0" algn="l" rtl="0">
              <a:spcBef>
                <a:spcPts val="1600"/>
              </a:spcBef>
              <a:spcAft>
                <a:spcPts val="1600"/>
              </a:spcAft>
              <a:buNone/>
            </a:pPr>
            <a:endParaRPr sz="1800" i="1">
              <a:solidFill>
                <a:srgbClr val="434343"/>
              </a:solidFill>
            </a:endParaRPr>
          </a:p>
        </p:txBody>
      </p:sp>
      <p:sp>
        <p:nvSpPr>
          <p:cNvPr id="464" name="Google Shape;464;p77"/>
          <p:cNvSpPr txBox="1">
            <a:spLocks noGrp="1"/>
          </p:cNvSpPr>
          <p:nvPr>
            <p:ph type="subTitle" idx="4294967295"/>
          </p:nvPr>
        </p:nvSpPr>
        <p:spPr>
          <a:xfrm>
            <a:off x="3952500" y="1165800"/>
            <a:ext cx="4833300" cy="140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i="1">
                <a:solidFill>
                  <a:srgbClr val="434343"/>
                </a:solidFill>
              </a:rPr>
              <a:t>In a 5th grade lesson, </a:t>
            </a:r>
            <a:r>
              <a:rPr lang="en" sz="1800" b="1" i="1">
                <a:solidFill>
                  <a:srgbClr val="434343"/>
                </a:solidFill>
              </a:rPr>
              <a:t>the goal</a:t>
            </a:r>
            <a:r>
              <a:rPr lang="en" sz="1800" i="1">
                <a:solidFill>
                  <a:srgbClr val="434343"/>
                </a:solidFill>
              </a:rPr>
              <a:t> is for students to learn the stages of butterfly metamorphosis. Students can read from a print textbook or a digital textbook or watch a captioned video. </a:t>
            </a:r>
            <a:endParaRPr sz="1800" i="1">
              <a:solidFill>
                <a:srgbClr val="434343"/>
              </a:solidFill>
            </a:endParaRPr>
          </a:p>
          <a:p>
            <a:pPr marL="0" lvl="0" indent="0" algn="l" rtl="0">
              <a:spcBef>
                <a:spcPts val="1600"/>
              </a:spcBef>
              <a:spcAft>
                <a:spcPts val="0"/>
              </a:spcAft>
              <a:buNone/>
            </a:pPr>
            <a:r>
              <a:rPr lang="en" sz="1800" b="1">
                <a:solidFill>
                  <a:srgbClr val="434343"/>
                </a:solidFill>
              </a:rPr>
              <a:t>How do these flexible materials support learner variability and reduce barriers?</a:t>
            </a:r>
            <a:endParaRPr sz="1800" b="1">
              <a:solidFill>
                <a:srgbClr val="434343"/>
              </a:solidFill>
            </a:endParaRPr>
          </a:p>
          <a:p>
            <a:pPr marL="457200" lvl="0" indent="-342900" algn="l" rtl="0">
              <a:spcBef>
                <a:spcPts val="1600"/>
              </a:spcBef>
              <a:spcAft>
                <a:spcPts val="0"/>
              </a:spcAft>
              <a:buClr>
                <a:srgbClr val="434343"/>
              </a:buClr>
              <a:buSzPts val="1800"/>
              <a:buChar char="●"/>
            </a:pPr>
            <a:r>
              <a:rPr lang="en" sz="1800">
                <a:solidFill>
                  <a:srgbClr val="434343"/>
                </a:solidFill>
              </a:rPr>
              <a:t>See the next slide for a response to this question!</a:t>
            </a:r>
            <a:endParaRPr sz="1800">
              <a:solidFill>
                <a:srgbClr val="434343"/>
              </a:solidFill>
            </a:endParaRPr>
          </a:p>
          <a:p>
            <a:pPr marL="0" lvl="0" indent="0" algn="l" rtl="0">
              <a:spcBef>
                <a:spcPts val="1600"/>
              </a:spcBef>
              <a:spcAft>
                <a:spcPts val="1600"/>
              </a:spcAft>
              <a:buNone/>
            </a:pPr>
            <a:endParaRPr sz="1800" i="1">
              <a:solidFill>
                <a:srgbClr val="43434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8"/>
          <p:cNvSpPr txBox="1">
            <a:spLocks noGrp="1"/>
          </p:cNvSpPr>
          <p:nvPr>
            <p:ph type="subTitle" idx="4294967295"/>
          </p:nvPr>
        </p:nvSpPr>
        <p:spPr>
          <a:xfrm>
            <a:off x="3328525" y="129200"/>
            <a:ext cx="5447100" cy="12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434343"/>
                </a:solidFill>
              </a:rPr>
              <a:t>Response:</a:t>
            </a:r>
            <a:endParaRPr>
              <a:solidFill>
                <a:srgbClr val="434343"/>
              </a:solidFill>
            </a:endParaRPr>
          </a:p>
          <a:p>
            <a:pPr marL="0" lvl="0" indent="0" algn="l" rtl="0">
              <a:spcBef>
                <a:spcPts val="1600"/>
              </a:spcBef>
              <a:spcAft>
                <a:spcPts val="1600"/>
              </a:spcAft>
              <a:buNone/>
            </a:pPr>
            <a:endParaRPr sz="1800" i="1">
              <a:solidFill>
                <a:srgbClr val="434343"/>
              </a:solidFill>
            </a:endParaRPr>
          </a:p>
        </p:txBody>
      </p:sp>
      <p:sp>
        <p:nvSpPr>
          <p:cNvPr id="470" name="Google Shape;470;p78"/>
          <p:cNvSpPr txBox="1">
            <a:spLocks noGrp="1"/>
          </p:cNvSpPr>
          <p:nvPr>
            <p:ph type="subTitle" idx="4294967295"/>
          </p:nvPr>
        </p:nvSpPr>
        <p:spPr>
          <a:xfrm>
            <a:off x="3377975" y="664225"/>
            <a:ext cx="5626200" cy="167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i="1">
                <a:solidFill>
                  <a:srgbClr val="434343"/>
                </a:solidFill>
              </a:rPr>
              <a:t>In a 5th grade lesson, </a:t>
            </a:r>
            <a:r>
              <a:rPr lang="en" sz="1600" b="1" i="1">
                <a:solidFill>
                  <a:srgbClr val="434343"/>
                </a:solidFill>
              </a:rPr>
              <a:t>the goal</a:t>
            </a:r>
            <a:r>
              <a:rPr lang="en" sz="1600" i="1">
                <a:solidFill>
                  <a:srgbClr val="434343"/>
                </a:solidFill>
              </a:rPr>
              <a:t> is for students to learn the stages of butterfly metamorphosis. Students can read from a print textbook or a digital textbook or watch a captioned video.</a:t>
            </a:r>
            <a:r>
              <a:rPr lang="en" sz="1800" i="1">
                <a:solidFill>
                  <a:srgbClr val="434343"/>
                </a:solidFill>
              </a:rPr>
              <a:t> </a:t>
            </a:r>
            <a:endParaRPr sz="1800" i="1">
              <a:solidFill>
                <a:srgbClr val="434343"/>
              </a:solidFill>
            </a:endParaRPr>
          </a:p>
          <a:p>
            <a:pPr marL="0" lvl="0" indent="0" algn="l" rtl="0">
              <a:spcBef>
                <a:spcPts val="1600"/>
              </a:spcBef>
              <a:spcAft>
                <a:spcPts val="0"/>
              </a:spcAft>
              <a:buNone/>
            </a:pPr>
            <a:r>
              <a:rPr lang="en" sz="1800" b="1">
                <a:solidFill>
                  <a:srgbClr val="434343"/>
                </a:solidFill>
              </a:rPr>
              <a:t>How do these flexible materials support learner variability and reduce barriers?</a:t>
            </a:r>
            <a:endParaRPr sz="1800" b="1">
              <a:solidFill>
                <a:srgbClr val="434343"/>
              </a:solidFill>
            </a:endParaRPr>
          </a:p>
          <a:p>
            <a:pPr marL="0" lvl="0" indent="0" algn="l" rtl="0">
              <a:spcBef>
                <a:spcPts val="1600"/>
              </a:spcBef>
              <a:spcAft>
                <a:spcPts val="0"/>
              </a:spcAft>
              <a:buNone/>
            </a:pPr>
            <a:r>
              <a:rPr lang="en" sz="1800" b="1">
                <a:solidFill>
                  <a:srgbClr val="434343"/>
                </a:solidFill>
              </a:rPr>
              <a:t>Response: </a:t>
            </a:r>
            <a:r>
              <a:rPr lang="en" sz="1800">
                <a:solidFill>
                  <a:srgbClr val="434343"/>
                </a:solidFill>
              </a:rPr>
              <a:t>There is variability in how learners perceive the information. Some students will prefer visual representations in the text or video. Others will prefer to listen to the digital text or to the video to learn.   </a:t>
            </a:r>
            <a:endParaRPr sz="1800">
              <a:solidFill>
                <a:srgbClr val="434343"/>
              </a:solidFill>
            </a:endParaRPr>
          </a:p>
          <a:p>
            <a:pPr marL="0" lvl="0" indent="0" algn="l" rtl="0">
              <a:spcBef>
                <a:spcPts val="1600"/>
              </a:spcBef>
              <a:spcAft>
                <a:spcPts val="0"/>
              </a:spcAft>
              <a:buNone/>
            </a:pPr>
            <a:r>
              <a:rPr lang="en" sz="1800">
                <a:solidFill>
                  <a:srgbClr val="434343"/>
                </a:solidFill>
              </a:rPr>
              <a:t>Having the </a:t>
            </a:r>
            <a:r>
              <a:rPr lang="en" sz="1800" b="1">
                <a:solidFill>
                  <a:srgbClr val="434343"/>
                </a:solidFill>
              </a:rPr>
              <a:t>flexible materials</a:t>
            </a:r>
            <a:r>
              <a:rPr lang="en" sz="1800">
                <a:solidFill>
                  <a:srgbClr val="434343"/>
                </a:solidFill>
              </a:rPr>
              <a:t> anticipates this variability in perception and reduces barriers by having flexible ways that students can perceive the necessary background information.</a:t>
            </a:r>
            <a:endParaRPr sz="1800" b="1">
              <a:solidFill>
                <a:srgbClr val="434343"/>
              </a:solidFill>
            </a:endParaRPr>
          </a:p>
          <a:p>
            <a:pPr marL="0" lvl="0" indent="0" algn="l" rtl="0">
              <a:spcBef>
                <a:spcPts val="1600"/>
              </a:spcBef>
              <a:spcAft>
                <a:spcPts val="1600"/>
              </a:spcAft>
              <a:buNone/>
            </a:pPr>
            <a:endParaRPr sz="1800" i="1">
              <a:solidFill>
                <a:srgbClr val="43434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79"/>
          <p:cNvSpPr txBox="1">
            <a:spLocks noGrp="1"/>
          </p:cNvSpPr>
          <p:nvPr>
            <p:ph type="body" idx="1"/>
          </p:nvPr>
        </p:nvSpPr>
        <p:spPr>
          <a:xfrm>
            <a:off x="99375" y="703800"/>
            <a:ext cx="3087300" cy="31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the UDL Guidelines to reflect on how you can provide </a:t>
            </a:r>
            <a:r>
              <a:rPr lang="en" b="1"/>
              <a:t>flexible materials</a:t>
            </a:r>
            <a:r>
              <a:rPr lang="en"/>
              <a:t> in your learning experience to support learner variability and reduce barriers in the learning environment.</a:t>
            </a:r>
            <a:endParaRPr/>
          </a:p>
          <a:p>
            <a:pPr marL="0" lvl="0" indent="0" algn="l" rtl="0">
              <a:spcBef>
                <a:spcPts val="1600"/>
              </a:spcBef>
              <a:spcAft>
                <a:spcPts val="0"/>
              </a:spcAft>
              <a:buNone/>
            </a:pPr>
            <a:r>
              <a:rPr lang="en"/>
              <a:t>The flexible materials can help reduce barriers in Engagement, Representation, and/or Action &amp; Expression.</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476" name="Google Shape;476;p79" descr="UDL Guidelines organized in a three by five table. The three columns include Engagement, Representation, and Action &amp; Expression Principles. The five rows include the Principles, access, build, internalize, and expert learning."/>
          <p:cNvPicPr preferRelativeResize="0"/>
          <p:nvPr/>
        </p:nvPicPr>
        <p:blipFill>
          <a:blip r:embed="rId3">
            <a:alphaModFix/>
          </a:blip>
          <a:stretch>
            <a:fillRect/>
          </a:stretch>
        </p:blipFill>
        <p:spPr>
          <a:xfrm>
            <a:off x="4102375" y="989225"/>
            <a:ext cx="4171275" cy="3292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2" name="Google Shape;482;p80"/>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References</a:t>
            </a:r>
            <a:endParaRPr/>
          </a:p>
        </p:txBody>
      </p:sp>
      <p:sp>
        <p:nvSpPr>
          <p:cNvPr id="481" name="Google Shape;481;p80"/>
          <p:cNvSpPr txBox="1">
            <a:spLocks noGrp="1"/>
          </p:cNvSpPr>
          <p:nvPr>
            <p:ph type="body" idx="1"/>
          </p:nvPr>
        </p:nvSpPr>
        <p:spPr>
          <a:xfrm>
            <a:off x="363600" y="1393350"/>
            <a:ext cx="8416800" cy="1518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292929"/>
                </a:solidFill>
              </a:rPr>
              <a:t>CAST (2018). Universal Design for Learning Guidelines version 2.2. Retrieved from </a:t>
            </a:r>
            <a:r>
              <a:rPr lang="en" sz="1800" b="1" u="sng">
                <a:solidFill>
                  <a:srgbClr val="1155CC"/>
                </a:solidFill>
                <a:hlinkClick r:id="rId3"/>
              </a:rPr>
              <a:t>http://udlguidelines.cast.org</a:t>
            </a:r>
            <a:endParaRPr sz="1800" b="1">
              <a:solidFill>
                <a:srgbClr val="1155CC"/>
              </a:solidFill>
            </a:endParaRPr>
          </a:p>
          <a:p>
            <a:pPr marL="0" lvl="0" indent="0" algn="l" rtl="0">
              <a:lnSpc>
                <a:spcPct val="115000"/>
              </a:lnSpc>
              <a:spcBef>
                <a:spcPts val="0"/>
              </a:spcBef>
              <a:spcAft>
                <a:spcPts val="0"/>
              </a:spcAft>
              <a:buNone/>
            </a:pPr>
            <a:endParaRPr sz="1800" b="1">
              <a:solidFill>
                <a:srgbClr val="1155CC"/>
              </a:solidFill>
            </a:endParaRPr>
          </a:p>
          <a:p>
            <a:pPr marL="0" lvl="0" indent="0" algn="l" rtl="0">
              <a:lnSpc>
                <a:spcPct val="115000"/>
              </a:lnSpc>
              <a:spcBef>
                <a:spcPts val="0"/>
              </a:spcBef>
              <a:spcAft>
                <a:spcPts val="0"/>
              </a:spcAft>
              <a:buNone/>
            </a:pPr>
            <a:r>
              <a:rPr lang="en" sz="1800">
                <a:solidFill>
                  <a:srgbClr val="292929"/>
                </a:solidFill>
              </a:rPr>
              <a:t>Meyer, A., Rose, D.H., &amp; Gordon, D.T. (2014). </a:t>
            </a:r>
            <a:r>
              <a:rPr lang="en" sz="1800" i="1">
                <a:solidFill>
                  <a:srgbClr val="292929"/>
                </a:solidFill>
              </a:rPr>
              <a:t>Universal design for learning: Theory and practice,</a:t>
            </a:r>
            <a:r>
              <a:rPr lang="en" sz="1800">
                <a:solidFill>
                  <a:srgbClr val="292929"/>
                </a:solidFill>
              </a:rPr>
              <a:t> CAST Professional Publishing. </a:t>
            </a:r>
            <a:endParaRPr sz="1800" b="1">
              <a:solidFill>
                <a:srgbClr val="1155CC"/>
              </a:solidFill>
            </a:endParaRPr>
          </a:p>
          <a:p>
            <a:pPr marL="0" lvl="0" indent="0" algn="l" rtl="0">
              <a:lnSpc>
                <a:spcPct val="115000"/>
              </a:lnSpc>
              <a:spcBef>
                <a:spcPts val="0"/>
              </a:spcBef>
              <a:spcAft>
                <a:spcPts val="0"/>
              </a:spcAft>
              <a:buNone/>
            </a:pPr>
            <a:endParaRPr sz="1800">
              <a:solidFill>
                <a:srgbClr val="292929"/>
              </a:solidFill>
            </a:endParaRPr>
          </a:p>
          <a:p>
            <a:pPr marL="0" lvl="0" indent="0" algn="l" rtl="0">
              <a:spcBef>
                <a:spcPts val="0"/>
              </a:spcBef>
              <a:spcAft>
                <a:spcPts val="0"/>
              </a:spcAft>
              <a:buNone/>
            </a:pPr>
            <a:endParaRPr sz="1800"/>
          </a:p>
          <a:p>
            <a:pPr marL="0" lvl="0" indent="0" algn="l" rtl="0">
              <a:spcBef>
                <a:spcPts val="1600"/>
              </a:spcBef>
              <a:spcAft>
                <a:spcPts val="1600"/>
              </a:spcAft>
              <a:buNone/>
            </a:pP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6"/>
          <p:cNvSpPr txBox="1">
            <a:spLocks noGrp="1"/>
          </p:cNvSpPr>
          <p:nvPr>
            <p:ph type="title"/>
          </p:nvPr>
        </p:nvSpPr>
        <p:spPr>
          <a:xfrm>
            <a:off x="189300" y="724200"/>
            <a:ext cx="4180200" cy="1482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Universal Design for Learning</a:t>
            </a:r>
            <a:endParaRPr/>
          </a:p>
          <a:p>
            <a:pPr marL="0" lvl="0" indent="0" algn="l" rtl="0">
              <a:lnSpc>
                <a:spcPct val="115000"/>
              </a:lnSpc>
              <a:spcBef>
                <a:spcPts val="1000"/>
              </a:spcBef>
              <a:spcAft>
                <a:spcPts val="0"/>
              </a:spcAft>
              <a:buNone/>
            </a:pPr>
            <a:r>
              <a:rPr lang="en" sz="1800" b="0"/>
              <a:t>Universal Design for Learning (UDL) is a </a:t>
            </a:r>
            <a:r>
              <a:rPr lang="en" sz="1800"/>
              <a:t>research-based framework</a:t>
            </a:r>
            <a:r>
              <a:rPr lang="en" sz="1800" b="0"/>
              <a:t> that can be used to </a:t>
            </a:r>
            <a:r>
              <a:rPr lang="en" sz="1800"/>
              <a:t>anticipate human variability</a:t>
            </a:r>
            <a:r>
              <a:rPr lang="en" sz="1800" b="0"/>
              <a:t> and to </a:t>
            </a:r>
            <a:r>
              <a:rPr lang="en" sz="1800"/>
              <a:t>reduce learning barriers</a:t>
            </a:r>
            <a:r>
              <a:rPr lang="en" sz="1800" b="0"/>
              <a:t> in the design of any environment. The UDL Guidelines are a tool for applying UDL to practice. </a:t>
            </a:r>
            <a:endParaRPr sz="1800" b="0"/>
          </a:p>
          <a:p>
            <a:pPr marL="0" lvl="0" indent="0" algn="l" rtl="0">
              <a:lnSpc>
                <a:spcPct val="115000"/>
              </a:lnSpc>
              <a:spcBef>
                <a:spcPts val="0"/>
              </a:spcBef>
              <a:spcAft>
                <a:spcPts val="0"/>
              </a:spcAft>
              <a:buNone/>
            </a:pPr>
            <a:endParaRPr sz="1800" b="0"/>
          </a:p>
          <a:p>
            <a:pPr marL="0" lvl="0" indent="0" algn="l" rtl="0">
              <a:lnSpc>
                <a:spcPct val="115000"/>
              </a:lnSpc>
              <a:spcBef>
                <a:spcPts val="0"/>
              </a:spcBef>
              <a:spcAft>
                <a:spcPts val="0"/>
              </a:spcAft>
              <a:buNone/>
            </a:pPr>
            <a:endParaRPr sz="1800" b="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p:txBody>
      </p:sp>
      <p:sp>
        <p:nvSpPr>
          <p:cNvPr id="398" name="Google Shape;398;p66"/>
          <p:cNvSpPr txBox="1">
            <a:spLocks noGrp="1"/>
          </p:cNvSpPr>
          <p:nvPr>
            <p:ph type="body" idx="1"/>
          </p:nvPr>
        </p:nvSpPr>
        <p:spPr>
          <a:xfrm>
            <a:off x="4939500" y="724200"/>
            <a:ext cx="3837000" cy="3695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rgbClr val="000000"/>
                </a:solidFill>
              </a:rPr>
              <a:t>Knowledge Statements </a:t>
            </a:r>
            <a:endParaRPr b="1">
              <a:solidFill>
                <a:srgbClr val="000000"/>
              </a:solidFill>
            </a:endParaRPr>
          </a:p>
          <a:p>
            <a:pPr marL="0" lvl="0" indent="0" algn="l" rtl="0">
              <a:lnSpc>
                <a:spcPct val="115000"/>
              </a:lnSpc>
              <a:spcBef>
                <a:spcPts val="1000"/>
              </a:spcBef>
              <a:spcAft>
                <a:spcPts val="0"/>
              </a:spcAft>
              <a:buNone/>
            </a:pPr>
            <a:r>
              <a:rPr lang="en" sz="1800">
                <a:solidFill>
                  <a:srgbClr val="000000"/>
                </a:solidFill>
              </a:rPr>
              <a:t>The </a:t>
            </a:r>
            <a:r>
              <a:rPr lang="en" sz="1800" b="1">
                <a:solidFill>
                  <a:srgbClr val="000000"/>
                </a:solidFill>
              </a:rPr>
              <a:t>UDL Knowledge Statements</a:t>
            </a:r>
            <a:r>
              <a:rPr lang="en" sz="1800">
                <a:solidFill>
                  <a:srgbClr val="000000"/>
                </a:solidFill>
              </a:rPr>
              <a:t> </a:t>
            </a:r>
            <a:r>
              <a:rPr lang="en" sz="1800" b="1">
                <a:solidFill>
                  <a:srgbClr val="000000"/>
                </a:solidFill>
              </a:rPr>
              <a:t>(KS)</a:t>
            </a:r>
            <a:r>
              <a:rPr lang="en" sz="1800">
                <a:solidFill>
                  <a:srgbClr val="000000"/>
                </a:solidFill>
              </a:rPr>
              <a:t> were developed as part of the UDL credential initiative by Learning Designed. Together with the UDL Guidelines, these KS can be used to reflect on how the design of any learning experience anticipates variability and reduces barriers.</a:t>
            </a:r>
            <a:endParaRPr sz="1400">
              <a:solidFill>
                <a:srgbClr val="000000"/>
              </a:solidFill>
            </a:endParaRPr>
          </a:p>
          <a:p>
            <a:pPr marL="457200" lvl="0" indent="0" algn="l" rtl="0">
              <a:lnSpc>
                <a:spcPct val="115000"/>
              </a:lnSpc>
              <a:spcBef>
                <a:spcPts val="0"/>
              </a:spcBef>
              <a:spcAft>
                <a:spcPts val="0"/>
              </a:spcAft>
              <a:buNone/>
            </a:pPr>
            <a:endParaRPr sz="1400" b="1">
              <a:solidFill>
                <a:srgbClr val="000000"/>
              </a:solidFill>
            </a:endParaRPr>
          </a:p>
          <a:p>
            <a:pPr marL="0" lvl="0" indent="0" algn="l" rtl="0">
              <a:spcBef>
                <a:spcPts val="0"/>
              </a:spcBef>
              <a:spcAft>
                <a:spcPts val="1600"/>
              </a:spcAft>
              <a:buNone/>
            </a:pPr>
            <a:endParaRPr sz="1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7"/>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212121"/>
                </a:solidFill>
              </a:rPr>
              <a:t>First… a brief overview of the UDL Knowledge Statements.</a:t>
            </a:r>
            <a:endParaRPr>
              <a:solidFill>
                <a:srgbClr val="212121"/>
              </a:solidFill>
            </a:endParaRPr>
          </a:p>
          <a:p>
            <a:pPr marL="0" lvl="0" indent="0" algn="r" rtl="0">
              <a:spcBef>
                <a:spcPts val="0"/>
              </a:spcBef>
              <a:spcAft>
                <a:spcPts val="0"/>
              </a:spcAft>
              <a:buNone/>
            </a:pPr>
            <a:endParaRPr>
              <a:solidFill>
                <a:srgbClr val="21212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8"/>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UDL Knowledge Statements</a:t>
            </a:r>
            <a:endParaRPr/>
          </a:p>
        </p:txBody>
      </p:sp>
      <p:sp>
        <p:nvSpPr>
          <p:cNvPr id="409" name="Google Shape;409;p68"/>
          <p:cNvSpPr txBox="1">
            <a:spLocks noGrp="1"/>
          </p:cNvSpPr>
          <p:nvPr>
            <p:ph type="body" idx="1"/>
          </p:nvPr>
        </p:nvSpPr>
        <p:spPr>
          <a:xfrm>
            <a:off x="471900" y="1185475"/>
            <a:ext cx="8374500" cy="348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212121"/>
                </a:solidFill>
              </a:rPr>
              <a:t>Goals</a:t>
            </a:r>
            <a:endParaRPr sz="1800" b="1">
              <a:solidFill>
                <a:srgbClr val="212121"/>
              </a:solidFill>
            </a:endParaRPr>
          </a:p>
          <a:p>
            <a:pPr marL="457200" lvl="0" indent="0" algn="l" rtl="0">
              <a:spcBef>
                <a:spcPts val="0"/>
              </a:spcBef>
              <a:spcAft>
                <a:spcPts val="0"/>
              </a:spcAft>
              <a:buNone/>
            </a:pPr>
            <a:r>
              <a:rPr lang="en" sz="1800">
                <a:solidFill>
                  <a:srgbClr val="212121"/>
                </a:solidFill>
              </a:rPr>
              <a:t>The goal is presented so that learners can perceive and understand it.</a:t>
            </a:r>
            <a:endParaRPr sz="1800">
              <a:solidFill>
                <a:srgbClr val="212121"/>
              </a:solidFill>
            </a:endParaRPr>
          </a:p>
          <a:p>
            <a:pPr marL="457200" lvl="0" indent="0" algn="l" rtl="0">
              <a:spcBef>
                <a:spcPts val="0"/>
              </a:spcBef>
              <a:spcAft>
                <a:spcPts val="0"/>
              </a:spcAft>
              <a:buNone/>
            </a:pPr>
            <a:r>
              <a:rPr lang="en" sz="1800">
                <a:solidFill>
                  <a:srgbClr val="212121"/>
                </a:solidFill>
              </a:rPr>
              <a:t>The goal is separate from means, where possible.</a:t>
            </a:r>
            <a:endParaRPr sz="1800">
              <a:solidFill>
                <a:srgbClr val="212121"/>
              </a:solidFill>
            </a:endParaRPr>
          </a:p>
          <a:p>
            <a:pPr marL="457200" lvl="0" indent="0" algn="l" rtl="0">
              <a:spcBef>
                <a:spcPts val="0"/>
              </a:spcBef>
              <a:spcAft>
                <a:spcPts val="0"/>
              </a:spcAft>
              <a:buNone/>
            </a:pPr>
            <a:r>
              <a:rPr lang="en" sz="1800">
                <a:solidFill>
                  <a:srgbClr val="212121"/>
                </a:solidFill>
              </a:rPr>
              <a:t>The goal is presented to highlight its relevance.</a:t>
            </a:r>
            <a:endParaRPr sz="1800">
              <a:solidFill>
                <a:srgbClr val="212121"/>
              </a:solidFill>
            </a:endParaRPr>
          </a:p>
          <a:p>
            <a:pPr marL="457200" lvl="0" indent="0" algn="l" rtl="0">
              <a:spcBef>
                <a:spcPts val="0"/>
              </a:spcBef>
              <a:spcAft>
                <a:spcPts val="0"/>
              </a:spcAft>
              <a:buNone/>
            </a:pPr>
            <a:r>
              <a:rPr lang="en" sz="1800">
                <a:solidFill>
                  <a:srgbClr val="212121"/>
                </a:solidFill>
              </a:rPr>
              <a:t>The goal promotes expert learning by encouraging challenging ways of thinking and doing.</a:t>
            </a:r>
            <a:endParaRPr sz="1800">
              <a:solidFill>
                <a:srgbClr val="212121"/>
              </a:solidFill>
            </a:endParaRPr>
          </a:p>
          <a:p>
            <a:pPr marL="0" lvl="0" indent="0" algn="l" rtl="0">
              <a:spcBef>
                <a:spcPts val="1000"/>
              </a:spcBef>
              <a:spcAft>
                <a:spcPts val="0"/>
              </a:spcAft>
              <a:buNone/>
            </a:pPr>
            <a:r>
              <a:rPr lang="en" sz="1800" b="1">
                <a:solidFill>
                  <a:srgbClr val="212121"/>
                </a:solidFill>
              </a:rPr>
              <a:t>Assessments</a:t>
            </a:r>
            <a:endParaRPr sz="1800" b="1">
              <a:solidFill>
                <a:srgbClr val="212121"/>
              </a:solidFill>
            </a:endParaRPr>
          </a:p>
          <a:p>
            <a:pPr marL="0" lvl="0" indent="457200" algn="l" rtl="0">
              <a:spcBef>
                <a:spcPts val="0"/>
              </a:spcBef>
              <a:spcAft>
                <a:spcPts val="0"/>
              </a:spcAft>
              <a:buNone/>
            </a:pPr>
            <a:r>
              <a:rPr lang="en" sz="1800">
                <a:solidFill>
                  <a:srgbClr val="212121"/>
                </a:solidFill>
              </a:rPr>
              <a:t>There are opportunities for flexible assessment options.</a:t>
            </a:r>
            <a:endParaRPr sz="1800">
              <a:solidFill>
                <a:srgbClr val="212121"/>
              </a:solidFill>
            </a:endParaRPr>
          </a:p>
          <a:p>
            <a:pPr marL="0" lvl="0" indent="0" algn="l" rtl="0">
              <a:spcBef>
                <a:spcPts val="1000"/>
              </a:spcBef>
              <a:spcAft>
                <a:spcPts val="0"/>
              </a:spcAft>
              <a:buNone/>
            </a:pPr>
            <a:r>
              <a:rPr lang="en" sz="1800" b="1">
                <a:solidFill>
                  <a:srgbClr val="212121"/>
                </a:solidFill>
              </a:rPr>
              <a:t>Materials &amp; Methods</a:t>
            </a:r>
            <a:endParaRPr sz="1800" b="1">
              <a:solidFill>
                <a:srgbClr val="212121"/>
              </a:solidFill>
            </a:endParaRPr>
          </a:p>
          <a:p>
            <a:pPr marL="0" lvl="0" indent="457200" algn="l" rtl="0">
              <a:spcBef>
                <a:spcPts val="0"/>
              </a:spcBef>
              <a:spcAft>
                <a:spcPts val="0"/>
              </a:spcAft>
              <a:buNone/>
            </a:pPr>
            <a:r>
              <a:rPr lang="en" sz="1800">
                <a:solidFill>
                  <a:srgbClr val="212121"/>
                </a:solidFill>
              </a:rPr>
              <a:t>Flexible methods are available for learners.</a:t>
            </a:r>
            <a:endParaRPr sz="1800">
              <a:solidFill>
                <a:srgbClr val="212121"/>
              </a:solidFill>
            </a:endParaRPr>
          </a:p>
          <a:p>
            <a:pPr marL="0" lvl="0" indent="457200" algn="l" rtl="0">
              <a:spcBef>
                <a:spcPts val="0"/>
              </a:spcBef>
              <a:spcAft>
                <a:spcPts val="0"/>
              </a:spcAft>
              <a:buNone/>
            </a:pPr>
            <a:r>
              <a:rPr lang="en" sz="1800">
                <a:solidFill>
                  <a:srgbClr val="212121"/>
                </a:solidFill>
              </a:rPr>
              <a:t>Flexible materials are available for learners. </a:t>
            </a:r>
            <a:endParaRPr sz="1800">
              <a:solidFill>
                <a:srgbClr val="212121"/>
              </a:solidFill>
            </a:endParaRPr>
          </a:p>
          <a:p>
            <a:pPr marL="0" lvl="0" indent="0" algn="l" rtl="0">
              <a:spcBef>
                <a:spcPts val="0"/>
              </a:spcBef>
              <a:spcAft>
                <a:spcPts val="0"/>
              </a:spcAft>
              <a:buNone/>
            </a:pPr>
            <a:endParaRPr sz="1800">
              <a:solidFill>
                <a:srgbClr val="212121"/>
              </a:solidFill>
            </a:endParaRPr>
          </a:p>
          <a:p>
            <a:pPr marL="0" lvl="0" indent="0" algn="l" rtl="0">
              <a:spcBef>
                <a:spcPts val="0"/>
              </a:spcBef>
              <a:spcAft>
                <a:spcPts val="0"/>
              </a:spcAft>
              <a:buNone/>
            </a:pPr>
            <a:endParaRPr sz="1800">
              <a:solidFill>
                <a:srgbClr val="212121"/>
              </a:solidFill>
            </a:endParaRPr>
          </a:p>
          <a:p>
            <a:pPr marL="0" lvl="0" indent="0" algn="l" rtl="0">
              <a:spcBef>
                <a:spcPts val="0"/>
              </a:spcBef>
              <a:spcAft>
                <a:spcPts val="0"/>
              </a:spcAft>
              <a:buNone/>
            </a:pPr>
            <a:endParaRPr sz="1800">
              <a:solidFill>
                <a:srgbClr val="212121"/>
              </a:solidFill>
            </a:endParaRPr>
          </a:p>
          <a:p>
            <a:pPr marL="0" lvl="0" indent="0" algn="l" rtl="0">
              <a:spcBef>
                <a:spcPts val="1600"/>
              </a:spcBef>
              <a:spcAft>
                <a:spcPts val="1600"/>
              </a:spcAft>
              <a:buNone/>
            </a:pPr>
            <a:endParaRPr sz="1800">
              <a:solidFill>
                <a:srgbClr val="21212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9"/>
          <p:cNvSpPr txBox="1">
            <a:spLocks noGrp="1"/>
          </p:cNvSpPr>
          <p:nvPr>
            <p:ph type="title"/>
          </p:nvPr>
        </p:nvSpPr>
        <p:spPr>
          <a:xfrm>
            <a:off x="1504950" y="2065350"/>
            <a:ext cx="7410300" cy="1440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212121"/>
                </a:solidFill>
              </a:rPr>
              <a:t>Now... a focus in on one of the UDL Knowledge Statements.</a:t>
            </a:r>
            <a:endParaRPr>
              <a:solidFill>
                <a:srgbClr val="212121"/>
              </a:solidFill>
            </a:endParaRPr>
          </a:p>
          <a:p>
            <a:pPr marL="0" lvl="0" indent="0" algn="l" rtl="0">
              <a:spcBef>
                <a:spcPts val="0"/>
              </a:spcBef>
              <a:spcAft>
                <a:spcPts val="0"/>
              </a:spcAft>
              <a:buNone/>
            </a:pPr>
            <a:endParaRPr>
              <a:solidFill>
                <a:srgbClr val="21212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70"/>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Materials and Methods</a:t>
            </a:r>
            <a:endParaRPr dirty="0"/>
          </a:p>
        </p:txBody>
      </p:sp>
      <p:sp>
        <p:nvSpPr>
          <p:cNvPr id="420" name="Google Shape;420;p70"/>
          <p:cNvSpPr txBox="1">
            <a:spLocks noGrp="1"/>
          </p:cNvSpPr>
          <p:nvPr>
            <p:ph type="body" idx="1"/>
          </p:nvPr>
        </p:nvSpPr>
        <p:spPr>
          <a:xfrm>
            <a:off x="471900" y="1185475"/>
            <a:ext cx="8406300" cy="3483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666666"/>
                </a:solidFill>
              </a:rPr>
              <a:t>Goals</a:t>
            </a:r>
            <a:endParaRPr sz="1800" b="1">
              <a:solidFill>
                <a:srgbClr val="212121"/>
              </a:solidFill>
            </a:endParaRPr>
          </a:p>
          <a:p>
            <a:pPr marL="457200" lvl="0" indent="0" algn="l" rtl="0">
              <a:spcBef>
                <a:spcPts val="0"/>
              </a:spcBef>
              <a:spcAft>
                <a:spcPts val="0"/>
              </a:spcAft>
              <a:buNone/>
            </a:pPr>
            <a:r>
              <a:rPr lang="en" sz="1800">
                <a:solidFill>
                  <a:srgbClr val="666666"/>
                </a:solidFill>
              </a:rPr>
              <a:t>The goal is presented so that learners can perceive and understand it.</a:t>
            </a:r>
            <a:endParaRPr sz="1800">
              <a:solidFill>
                <a:srgbClr val="666666"/>
              </a:solidFill>
            </a:endParaRPr>
          </a:p>
          <a:p>
            <a:pPr marL="457200" lvl="0" indent="0" algn="l" rtl="0">
              <a:spcBef>
                <a:spcPts val="0"/>
              </a:spcBef>
              <a:spcAft>
                <a:spcPts val="0"/>
              </a:spcAft>
              <a:buNone/>
            </a:pPr>
            <a:r>
              <a:rPr lang="en" sz="1800">
                <a:solidFill>
                  <a:srgbClr val="666666"/>
                </a:solidFill>
              </a:rPr>
              <a:t>The goal is separate from means, where possible.</a:t>
            </a:r>
            <a:endParaRPr sz="1800">
              <a:solidFill>
                <a:srgbClr val="666666"/>
              </a:solidFill>
            </a:endParaRPr>
          </a:p>
          <a:p>
            <a:pPr marL="457200" lvl="0" indent="0" algn="l" rtl="0">
              <a:spcBef>
                <a:spcPts val="0"/>
              </a:spcBef>
              <a:spcAft>
                <a:spcPts val="0"/>
              </a:spcAft>
              <a:buNone/>
            </a:pPr>
            <a:r>
              <a:rPr lang="en" sz="1800">
                <a:solidFill>
                  <a:srgbClr val="666666"/>
                </a:solidFill>
              </a:rPr>
              <a:t>The goal is presented to highlight its relevance.</a:t>
            </a:r>
            <a:endParaRPr sz="1800">
              <a:solidFill>
                <a:srgbClr val="666666"/>
              </a:solidFill>
            </a:endParaRPr>
          </a:p>
          <a:p>
            <a:pPr marL="457200" lvl="0" indent="0" algn="l" rtl="0">
              <a:spcBef>
                <a:spcPts val="0"/>
              </a:spcBef>
              <a:spcAft>
                <a:spcPts val="0"/>
              </a:spcAft>
              <a:buNone/>
            </a:pPr>
            <a:r>
              <a:rPr lang="en" sz="1800">
                <a:solidFill>
                  <a:srgbClr val="666666"/>
                </a:solidFill>
              </a:rPr>
              <a:t>The goal promotes expert learning by encouraging challenging ways of thinking and doing.</a:t>
            </a:r>
            <a:endParaRPr sz="1800">
              <a:solidFill>
                <a:srgbClr val="212121"/>
              </a:solidFill>
            </a:endParaRPr>
          </a:p>
          <a:p>
            <a:pPr marL="0" lvl="0" indent="0" algn="l" rtl="0">
              <a:spcBef>
                <a:spcPts val="1000"/>
              </a:spcBef>
              <a:spcAft>
                <a:spcPts val="0"/>
              </a:spcAft>
              <a:buNone/>
            </a:pPr>
            <a:r>
              <a:rPr lang="en" sz="1800" b="1">
                <a:solidFill>
                  <a:srgbClr val="666666"/>
                </a:solidFill>
              </a:rPr>
              <a:t>Assessments</a:t>
            </a:r>
            <a:endParaRPr sz="1800" b="1">
              <a:solidFill>
                <a:srgbClr val="666666"/>
              </a:solidFill>
            </a:endParaRPr>
          </a:p>
          <a:p>
            <a:pPr marL="0" lvl="0" indent="457200" algn="l" rtl="0">
              <a:spcBef>
                <a:spcPts val="0"/>
              </a:spcBef>
              <a:spcAft>
                <a:spcPts val="0"/>
              </a:spcAft>
              <a:buNone/>
            </a:pPr>
            <a:r>
              <a:rPr lang="en" sz="1800">
                <a:solidFill>
                  <a:srgbClr val="666666"/>
                </a:solidFill>
              </a:rPr>
              <a:t>There are opportunities for flexible assessment options.</a:t>
            </a:r>
            <a:endParaRPr sz="1800">
              <a:solidFill>
                <a:srgbClr val="666666"/>
              </a:solidFill>
            </a:endParaRPr>
          </a:p>
          <a:p>
            <a:pPr marL="0" lvl="0" indent="0" algn="l" rtl="0">
              <a:spcBef>
                <a:spcPts val="1000"/>
              </a:spcBef>
              <a:spcAft>
                <a:spcPts val="0"/>
              </a:spcAft>
              <a:buNone/>
            </a:pPr>
            <a:r>
              <a:rPr lang="en" sz="1800" b="1">
                <a:solidFill>
                  <a:srgbClr val="212121"/>
                </a:solidFill>
              </a:rPr>
              <a:t>Materials &amp; Methods</a:t>
            </a:r>
            <a:endParaRPr sz="1800" b="1">
              <a:solidFill>
                <a:srgbClr val="666666"/>
              </a:solidFill>
            </a:endParaRPr>
          </a:p>
          <a:p>
            <a:pPr marL="457200" marR="0" lvl="0" indent="0" algn="l" rtl="0">
              <a:lnSpc>
                <a:spcPct val="100000"/>
              </a:lnSpc>
              <a:spcBef>
                <a:spcPts val="0"/>
              </a:spcBef>
              <a:spcAft>
                <a:spcPts val="0"/>
              </a:spcAft>
              <a:buNone/>
            </a:pPr>
            <a:r>
              <a:rPr lang="en" sz="1800">
                <a:solidFill>
                  <a:srgbClr val="212121"/>
                </a:solidFill>
              </a:rPr>
              <a:t>Flexible methods are available for learners.</a:t>
            </a:r>
            <a:endParaRPr sz="1800">
              <a:solidFill>
                <a:srgbClr val="212121"/>
              </a:solidFill>
            </a:endParaRPr>
          </a:p>
          <a:p>
            <a:pPr marL="457200" marR="0" lvl="0" indent="0" algn="l" rtl="0">
              <a:lnSpc>
                <a:spcPct val="100000"/>
              </a:lnSpc>
              <a:spcBef>
                <a:spcPts val="0"/>
              </a:spcBef>
              <a:spcAft>
                <a:spcPts val="0"/>
              </a:spcAft>
              <a:buNone/>
            </a:pPr>
            <a:r>
              <a:rPr lang="en" sz="1800">
                <a:solidFill>
                  <a:srgbClr val="212121"/>
                </a:solidFill>
              </a:rPr>
              <a:t>Flexible materials are available for learners.</a:t>
            </a:r>
            <a:endParaRPr/>
          </a:p>
        </p:txBody>
      </p:sp>
      <p:pic>
        <p:nvPicPr>
          <p:cNvPr id="421" name="Google Shape;421;p70" descr="null"/>
          <p:cNvPicPr preferRelativeResize="0"/>
          <p:nvPr/>
        </p:nvPicPr>
        <p:blipFill>
          <a:blip r:embed="rId3">
            <a:alphaModFix/>
          </a:blip>
          <a:stretch>
            <a:fillRect/>
          </a:stretch>
        </p:blipFill>
        <p:spPr>
          <a:xfrm>
            <a:off x="348075" y="3813825"/>
            <a:ext cx="123825" cy="123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1"/>
          <p:cNvSpPr txBox="1">
            <a:spLocks noGrp="1"/>
          </p:cNvSpPr>
          <p:nvPr>
            <p:ph type="title"/>
          </p:nvPr>
        </p:nvSpPr>
        <p:spPr>
          <a:xfrm>
            <a:off x="471900" y="205325"/>
            <a:ext cx="8222100" cy="76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Flexible materials</a:t>
            </a:r>
            <a:endParaRPr dirty="0"/>
          </a:p>
        </p:txBody>
      </p:sp>
      <p:sp>
        <p:nvSpPr>
          <p:cNvPr id="427" name="Google Shape;427;p71"/>
          <p:cNvSpPr txBox="1">
            <a:spLocks noGrp="1"/>
          </p:cNvSpPr>
          <p:nvPr>
            <p:ph type="body" idx="1"/>
          </p:nvPr>
        </p:nvSpPr>
        <p:spPr>
          <a:xfrm>
            <a:off x="471900" y="1185475"/>
            <a:ext cx="8406300" cy="34836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666666"/>
                </a:solidFill>
              </a:rPr>
              <a:t>Goals</a:t>
            </a:r>
            <a:endParaRPr sz="1800" b="1">
              <a:solidFill>
                <a:srgbClr val="666666"/>
              </a:solidFill>
            </a:endParaRPr>
          </a:p>
          <a:p>
            <a:pPr marL="457200" lvl="0" indent="0" algn="l" rtl="0">
              <a:spcBef>
                <a:spcPts val="0"/>
              </a:spcBef>
              <a:spcAft>
                <a:spcPts val="0"/>
              </a:spcAft>
              <a:buNone/>
            </a:pPr>
            <a:r>
              <a:rPr lang="en" sz="1800">
                <a:solidFill>
                  <a:srgbClr val="666666"/>
                </a:solidFill>
              </a:rPr>
              <a:t>The goal is presented so that learners can perceive and understand it.</a:t>
            </a:r>
            <a:endParaRPr sz="1800">
              <a:solidFill>
                <a:srgbClr val="666666"/>
              </a:solidFill>
            </a:endParaRPr>
          </a:p>
          <a:p>
            <a:pPr marL="457200" lvl="0" indent="0" algn="l" rtl="0">
              <a:spcBef>
                <a:spcPts val="0"/>
              </a:spcBef>
              <a:spcAft>
                <a:spcPts val="0"/>
              </a:spcAft>
              <a:buNone/>
            </a:pPr>
            <a:r>
              <a:rPr lang="en" sz="1800">
                <a:solidFill>
                  <a:srgbClr val="666666"/>
                </a:solidFill>
              </a:rPr>
              <a:t>The goal is separate from means, where possible.</a:t>
            </a:r>
            <a:endParaRPr sz="1800">
              <a:solidFill>
                <a:srgbClr val="666666"/>
              </a:solidFill>
            </a:endParaRPr>
          </a:p>
          <a:p>
            <a:pPr marL="457200" lvl="0" indent="0" algn="l" rtl="0">
              <a:spcBef>
                <a:spcPts val="0"/>
              </a:spcBef>
              <a:spcAft>
                <a:spcPts val="0"/>
              </a:spcAft>
              <a:buNone/>
            </a:pPr>
            <a:r>
              <a:rPr lang="en" sz="1800">
                <a:solidFill>
                  <a:srgbClr val="666666"/>
                </a:solidFill>
              </a:rPr>
              <a:t>The goal is presented to highlight its relevance.</a:t>
            </a:r>
            <a:endParaRPr sz="1800" b="1">
              <a:solidFill>
                <a:srgbClr val="212121"/>
              </a:solidFill>
            </a:endParaRPr>
          </a:p>
          <a:p>
            <a:pPr marL="457200" lvl="0" indent="0" algn="l" rtl="0">
              <a:spcBef>
                <a:spcPts val="0"/>
              </a:spcBef>
              <a:spcAft>
                <a:spcPts val="0"/>
              </a:spcAft>
              <a:buNone/>
            </a:pPr>
            <a:r>
              <a:rPr lang="en" sz="1800">
                <a:solidFill>
                  <a:srgbClr val="666666"/>
                </a:solidFill>
              </a:rPr>
              <a:t>The goal promotes expert learning by encouraging challenging ways of thinking and doing.</a:t>
            </a:r>
            <a:endParaRPr sz="1800">
              <a:solidFill>
                <a:srgbClr val="666666"/>
              </a:solidFill>
            </a:endParaRPr>
          </a:p>
          <a:p>
            <a:pPr marL="0" lvl="0" indent="0" algn="l" rtl="0">
              <a:spcBef>
                <a:spcPts val="1000"/>
              </a:spcBef>
              <a:spcAft>
                <a:spcPts val="0"/>
              </a:spcAft>
              <a:buNone/>
            </a:pPr>
            <a:r>
              <a:rPr lang="en" sz="1800" b="1">
                <a:solidFill>
                  <a:srgbClr val="666666"/>
                </a:solidFill>
              </a:rPr>
              <a:t>Assessments</a:t>
            </a:r>
            <a:endParaRPr sz="1800" b="1">
              <a:solidFill>
                <a:srgbClr val="666666"/>
              </a:solidFill>
            </a:endParaRPr>
          </a:p>
          <a:p>
            <a:pPr marL="0" lvl="0" indent="457200" algn="l" rtl="0">
              <a:spcBef>
                <a:spcPts val="0"/>
              </a:spcBef>
              <a:spcAft>
                <a:spcPts val="0"/>
              </a:spcAft>
              <a:buNone/>
            </a:pPr>
            <a:r>
              <a:rPr lang="en" sz="1800">
                <a:solidFill>
                  <a:srgbClr val="666666"/>
                </a:solidFill>
              </a:rPr>
              <a:t>There are opportunities for flexible assessment options.</a:t>
            </a:r>
            <a:endParaRPr sz="1800">
              <a:solidFill>
                <a:srgbClr val="666666"/>
              </a:solidFill>
            </a:endParaRPr>
          </a:p>
          <a:p>
            <a:pPr marL="0" lvl="0" indent="0" algn="l" rtl="0">
              <a:spcBef>
                <a:spcPts val="1000"/>
              </a:spcBef>
              <a:spcAft>
                <a:spcPts val="0"/>
              </a:spcAft>
              <a:buNone/>
            </a:pPr>
            <a:r>
              <a:rPr lang="en" sz="1800" b="1">
                <a:solidFill>
                  <a:srgbClr val="666666"/>
                </a:solidFill>
              </a:rPr>
              <a:t>Materials &amp; Methods</a:t>
            </a:r>
            <a:endParaRPr sz="1800" b="1">
              <a:solidFill>
                <a:srgbClr val="666666"/>
              </a:solidFill>
            </a:endParaRPr>
          </a:p>
          <a:p>
            <a:pPr marL="0" lvl="0" indent="457200" algn="l" rtl="0">
              <a:spcBef>
                <a:spcPts val="0"/>
              </a:spcBef>
              <a:spcAft>
                <a:spcPts val="0"/>
              </a:spcAft>
              <a:buNone/>
            </a:pPr>
            <a:r>
              <a:rPr lang="en" sz="1800">
                <a:solidFill>
                  <a:srgbClr val="666666"/>
                </a:solidFill>
              </a:rPr>
              <a:t>Flexible methods are available for learners.</a:t>
            </a:r>
            <a:endParaRPr sz="1800">
              <a:solidFill>
                <a:srgbClr val="666666"/>
              </a:solidFill>
            </a:endParaRPr>
          </a:p>
          <a:p>
            <a:pPr marL="0" lvl="0" indent="457200" algn="l" rtl="0">
              <a:spcBef>
                <a:spcPts val="0"/>
              </a:spcBef>
              <a:spcAft>
                <a:spcPts val="0"/>
              </a:spcAft>
              <a:buNone/>
            </a:pPr>
            <a:r>
              <a:rPr lang="en" sz="1800" b="1">
                <a:solidFill>
                  <a:srgbClr val="212121"/>
                </a:solidFill>
              </a:rPr>
              <a:t>Flexible materials are available for learners.</a:t>
            </a:r>
            <a:endParaRPr>
              <a:solidFill>
                <a:srgbClr val="666666"/>
              </a:solidFill>
            </a:endParaRPr>
          </a:p>
          <a:p>
            <a:pPr marL="0" lvl="0" indent="0" algn="l" rtl="0">
              <a:spcBef>
                <a:spcPts val="0"/>
              </a:spcBef>
              <a:spcAft>
                <a:spcPts val="1600"/>
              </a:spcAft>
              <a:buNone/>
            </a:pPr>
            <a:endParaRPr>
              <a:solidFill>
                <a:srgbClr val="CCCCCC"/>
              </a:solidFill>
            </a:endParaRPr>
          </a:p>
        </p:txBody>
      </p:sp>
      <p:pic>
        <p:nvPicPr>
          <p:cNvPr id="428" name="Google Shape;428;p71" descr="null"/>
          <p:cNvPicPr preferRelativeResize="0"/>
          <p:nvPr/>
        </p:nvPicPr>
        <p:blipFill>
          <a:blip r:embed="rId3">
            <a:alphaModFix/>
          </a:blip>
          <a:stretch>
            <a:fillRect/>
          </a:stretch>
        </p:blipFill>
        <p:spPr>
          <a:xfrm>
            <a:off x="841600" y="4363300"/>
            <a:ext cx="123825" cy="123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2"/>
          <p:cNvSpPr txBox="1">
            <a:spLocks noGrp="1"/>
          </p:cNvSpPr>
          <p:nvPr>
            <p:ph type="title"/>
          </p:nvPr>
        </p:nvSpPr>
        <p:spPr>
          <a:xfrm>
            <a:off x="341700" y="1233175"/>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What are </a:t>
            </a:r>
            <a:endParaRPr sz="3600"/>
          </a:p>
          <a:p>
            <a:pPr marL="0" lvl="0" indent="0" algn="l" rtl="0">
              <a:spcBef>
                <a:spcPts val="0"/>
              </a:spcBef>
              <a:spcAft>
                <a:spcPts val="0"/>
              </a:spcAft>
              <a:buNone/>
            </a:pPr>
            <a:r>
              <a:rPr lang="en" sz="3600"/>
              <a:t>materials?</a:t>
            </a:r>
            <a:endParaRPr sz="3600"/>
          </a:p>
        </p:txBody>
      </p:sp>
      <p:sp>
        <p:nvSpPr>
          <p:cNvPr id="434" name="Google Shape;434;p7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Materials include the </a:t>
            </a:r>
            <a:r>
              <a:rPr lang="en" sz="1800" b="1"/>
              <a:t>media</a:t>
            </a:r>
            <a:r>
              <a:rPr lang="en" sz="1800"/>
              <a:t> and </a:t>
            </a:r>
            <a:r>
              <a:rPr lang="en" sz="1800" b="1"/>
              <a:t>tools</a:t>
            </a:r>
            <a:r>
              <a:rPr lang="en" sz="1800"/>
              <a:t> that are used to share information with learners. They also can be used by learners to deepen understanding or to show what they know. </a:t>
            </a:r>
            <a:endParaRPr sz="1800"/>
          </a:p>
          <a:p>
            <a:pPr marL="0" lvl="0" indent="0" algn="l" rtl="0">
              <a:spcBef>
                <a:spcPts val="1600"/>
              </a:spcBef>
              <a:spcAft>
                <a:spcPts val="1600"/>
              </a:spcAft>
              <a:buNone/>
            </a:pPr>
            <a:r>
              <a:rPr lang="en" sz="1800"/>
              <a:t>Materials could include </a:t>
            </a:r>
            <a:r>
              <a:rPr lang="en" sz="1800" b="1"/>
              <a:t>digital technologies</a:t>
            </a:r>
            <a:r>
              <a:rPr lang="en" sz="1800"/>
              <a:t>, such as a hyperlinked glossary or online video tool, or they could be </a:t>
            </a:r>
            <a:r>
              <a:rPr lang="en" sz="1800" b="1"/>
              <a:t>“low tech”</a:t>
            </a:r>
            <a:r>
              <a:rPr lang="en" sz="1800"/>
              <a:t> </a:t>
            </a:r>
            <a:r>
              <a:rPr lang="en" sz="1800" b="1"/>
              <a:t>options</a:t>
            </a:r>
            <a:r>
              <a:rPr lang="en" sz="1800"/>
              <a:t> such as a whiteboard or math manipulatives.</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73"/>
          <p:cNvSpPr txBox="1">
            <a:spLocks noGrp="1"/>
          </p:cNvSpPr>
          <p:nvPr>
            <p:ph type="title"/>
          </p:nvPr>
        </p:nvSpPr>
        <p:spPr>
          <a:xfrm>
            <a:off x="341700" y="1233175"/>
            <a:ext cx="4045200" cy="1482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a:t>What is unique about “UDL” materials? </a:t>
            </a:r>
            <a:endParaRPr sz="3600"/>
          </a:p>
        </p:txBody>
      </p:sp>
      <p:sp>
        <p:nvSpPr>
          <p:cNvPr id="440" name="Google Shape;440;p73"/>
          <p:cNvSpPr txBox="1">
            <a:spLocks noGrp="1"/>
          </p:cNvSpPr>
          <p:nvPr>
            <p:ph type="body" idx="2"/>
          </p:nvPr>
        </p:nvSpPr>
        <p:spPr>
          <a:xfrm>
            <a:off x="4927525" y="62562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b="1"/>
          </a:p>
          <a:p>
            <a:pPr marL="0" lvl="0" indent="0" algn="l" rtl="0">
              <a:spcBef>
                <a:spcPts val="1600"/>
              </a:spcBef>
              <a:spcAft>
                <a:spcPts val="0"/>
              </a:spcAft>
              <a:buNone/>
            </a:pPr>
            <a:r>
              <a:rPr lang="en" sz="1800"/>
              <a:t>UDL materials are </a:t>
            </a:r>
            <a:r>
              <a:rPr lang="en" sz="1800" b="1"/>
              <a:t>varied, flexible,</a:t>
            </a:r>
            <a:r>
              <a:rPr lang="en" sz="1800"/>
              <a:t> and </a:t>
            </a:r>
            <a:r>
              <a:rPr lang="en" sz="1800" b="1"/>
              <a:t>provide different pathways</a:t>
            </a:r>
            <a:r>
              <a:rPr lang="en" sz="1800"/>
              <a:t> for learners to progress toward the goal. </a:t>
            </a:r>
            <a:endParaRPr sz="1800"/>
          </a:p>
          <a:p>
            <a:pPr marL="0" lvl="0" indent="0" algn="l" rtl="0">
              <a:spcBef>
                <a:spcPts val="1600"/>
              </a:spcBef>
              <a:spcAft>
                <a:spcPts val="0"/>
              </a:spcAft>
              <a:buNone/>
            </a:pPr>
            <a:r>
              <a:rPr lang="en" sz="1800"/>
              <a:t>UDL helps inform the selection of materials, which is not about finding the “right” material for a learner. Instead, it is about </a:t>
            </a:r>
            <a:r>
              <a:rPr lang="en" sz="1800" b="1"/>
              <a:t>aligning flexible materials with the intended learning goal</a:t>
            </a:r>
            <a:r>
              <a:rPr lang="en" sz="1800"/>
              <a:t> and ensuring  that all can access and use the materials, as needed, from the start of a learning experience. </a:t>
            </a:r>
            <a:endParaRPr/>
          </a:p>
          <a:p>
            <a:pPr marL="0" lvl="0" indent="0" algn="l" rtl="0">
              <a:spcBef>
                <a:spcPts val="1600"/>
              </a:spcBef>
              <a:spcAft>
                <a:spcPts val="1600"/>
              </a:spcAft>
              <a:buNone/>
            </a:pPr>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ST">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ST">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1021</Words>
  <Application>Microsoft Macintosh PowerPoint</Application>
  <PresentationFormat>On-screen Show (16:9)</PresentationFormat>
  <Paragraphs>81</Paragraphs>
  <Slides>16</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Lato Black</vt:lpstr>
      <vt:lpstr>Droid Sans</vt:lpstr>
      <vt:lpstr>Roboto</vt:lpstr>
      <vt:lpstr>Calibri</vt:lpstr>
      <vt:lpstr>Arial</vt:lpstr>
      <vt:lpstr>Lato</vt:lpstr>
      <vt:lpstr>Simple Dark</vt:lpstr>
      <vt:lpstr>CAST</vt:lpstr>
      <vt:lpstr>CAST</vt:lpstr>
      <vt:lpstr>UDL Core Foundation Resource</vt:lpstr>
      <vt:lpstr>Universal Design for Learning Universal Design for Learning (UDL) is a research-based framework that can be used to anticipate human variability and to reduce learning barriers in the design of any environment. The UDL Guidelines are a tool for applying UDL to practice.     </vt:lpstr>
      <vt:lpstr>First… a brief overview of the UDL Knowledge Statements. </vt:lpstr>
      <vt:lpstr>UDL Knowledge Statements</vt:lpstr>
      <vt:lpstr>Now... a focus in on one of the UDL Knowledge Statements. </vt:lpstr>
      <vt:lpstr>Materials and Methods</vt:lpstr>
      <vt:lpstr>Flexible materials</vt:lpstr>
      <vt:lpstr>What are  materials?</vt:lpstr>
      <vt:lpstr>What is unique about “UDL” materials? </vt:lpstr>
      <vt:lpstr>Why is having flexible materials so important?</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UDL Core Foundation Resource</dc:title>
  <cp:lastModifiedBy>Allison Posey</cp:lastModifiedBy>
  <cp:revision>2</cp:revision>
  <dcterms:modified xsi:type="dcterms:W3CDTF">2020-01-31T19:07:18Z</dcterms:modified>
</cp:coreProperties>
</file>